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8.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9.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0.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30" r:id="rId6"/>
    <p:sldMasterId id="2147483744" r:id="rId7"/>
    <p:sldMasterId id="2147483758" r:id="rId8"/>
    <p:sldMasterId id="2147483772" r:id="rId9"/>
    <p:sldMasterId id="2147483786" r:id="rId10"/>
    <p:sldMasterId id="2147483801" r:id="rId11"/>
  </p:sldMasterIdLst>
  <p:notesMasterIdLst>
    <p:notesMasterId r:id="rId23"/>
  </p:notesMasterIdLst>
  <p:handoutMasterIdLst>
    <p:handoutMasterId r:id="rId24"/>
  </p:handoutMasterIdLst>
  <p:sldIdLst>
    <p:sldId id="555" r:id="rId12"/>
    <p:sldId id="638" r:id="rId13"/>
    <p:sldId id="650" r:id="rId14"/>
    <p:sldId id="654" r:id="rId15"/>
    <p:sldId id="653" r:id="rId16"/>
    <p:sldId id="655" r:id="rId17"/>
    <p:sldId id="640" r:id="rId18"/>
    <p:sldId id="656" r:id="rId19"/>
    <p:sldId id="658" r:id="rId20"/>
    <p:sldId id="657" r:id="rId21"/>
    <p:sldId id="562"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1B1B"/>
    <a:srgbClr val="FF4B4B"/>
    <a:srgbClr val="F60000"/>
    <a:srgbClr val="EA7432"/>
    <a:srgbClr val="3366CC"/>
    <a:srgbClr val="A40000"/>
    <a:srgbClr val="FFABAB"/>
    <a:srgbClr val="FFBDBD"/>
    <a:srgbClr val="FF4343"/>
    <a:srgbClr val="99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94637" autoAdjust="0"/>
  </p:normalViewPr>
  <p:slideViewPr>
    <p:cSldViewPr>
      <p:cViewPr varScale="1">
        <p:scale>
          <a:sx n="70" d="100"/>
          <a:sy n="70" d="100"/>
        </p:scale>
        <p:origin x="-82"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3" d="100"/>
          <a:sy n="73" d="100"/>
        </p:scale>
        <p:origin x="-2866"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0.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sz="quarter" idx="1"/>
          </p:nvPr>
        </p:nvSpPr>
        <p:spPr>
          <a:xfrm>
            <a:off x="3970939" y="1"/>
            <a:ext cx="3037840" cy="464820"/>
          </a:xfrm>
          <a:prstGeom prst="rect">
            <a:avLst/>
          </a:prstGeom>
        </p:spPr>
        <p:txBody>
          <a:bodyPr vert="horz" lIns="92953" tIns="46477" rIns="92953" bIns="46477" rtlCol="0"/>
          <a:lstStyle>
            <a:lvl1pPr algn="r">
              <a:defRPr sz="1200"/>
            </a:lvl1pPr>
          </a:lstStyle>
          <a:p>
            <a:fld id="{28EE2303-1A97-4E79-86FA-E876D66D962C}" type="datetimeFigureOut">
              <a:rPr lang="en-US" smtClean="0"/>
              <a:t>7/28/2014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2953" tIns="46477" rIns="92953" bIns="464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953" tIns="46477" rIns="92953" bIns="46477" rtlCol="0" anchor="b"/>
          <a:lstStyle>
            <a:lvl1pPr algn="r">
              <a:defRPr sz="1200"/>
            </a:lvl1pPr>
          </a:lstStyle>
          <a:p>
            <a:fld id="{D8695E04-E017-436F-9E98-84F802E0B260}" type="slidenum">
              <a:rPr lang="en-US" smtClean="0"/>
              <a:t>‹#›</a:t>
            </a:fld>
            <a:endParaRPr lang="en-US" dirty="0"/>
          </a:p>
        </p:txBody>
      </p:sp>
    </p:spTree>
    <p:extLst>
      <p:ext uri="{BB962C8B-B14F-4D97-AF65-F5344CB8AC3E}">
        <p14:creationId xmlns:p14="http://schemas.microsoft.com/office/powerpoint/2010/main" val="794710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953" tIns="46477" rIns="92953" bIns="46477" rtlCol="0"/>
          <a:lstStyle>
            <a:lvl1pPr algn="l">
              <a:defRPr sz="1200"/>
            </a:lvl1pPr>
          </a:lstStyle>
          <a:p>
            <a:endParaRPr lang="en-US" dirty="0"/>
          </a:p>
        </p:txBody>
      </p:sp>
      <p:sp>
        <p:nvSpPr>
          <p:cNvPr id="3" name="Date Placeholder 2"/>
          <p:cNvSpPr>
            <a:spLocks noGrp="1"/>
          </p:cNvSpPr>
          <p:nvPr>
            <p:ph type="dt" idx="1"/>
          </p:nvPr>
        </p:nvSpPr>
        <p:spPr>
          <a:xfrm>
            <a:off x="3970939" y="1"/>
            <a:ext cx="3037840" cy="464820"/>
          </a:xfrm>
          <a:prstGeom prst="rect">
            <a:avLst/>
          </a:prstGeom>
        </p:spPr>
        <p:txBody>
          <a:bodyPr vert="horz" lIns="92953" tIns="46477" rIns="92953" bIns="46477" rtlCol="0"/>
          <a:lstStyle>
            <a:lvl1pPr algn="r">
              <a:defRPr sz="1200"/>
            </a:lvl1pPr>
          </a:lstStyle>
          <a:p>
            <a:fld id="{3104FE3E-9019-4C75-9DA1-AF9804445805}" type="datetimeFigureOut">
              <a:rPr lang="en-US" smtClean="0"/>
              <a:t>7/28/2014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953" tIns="46477" rIns="92953" bIns="46477"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953" tIns="46477" rIns="92953" bIns="464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953" tIns="46477" rIns="92953" bIns="464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953" tIns="46477" rIns="92953" bIns="46477" rtlCol="0" anchor="b"/>
          <a:lstStyle>
            <a:lvl1pPr algn="r">
              <a:defRPr sz="1200"/>
            </a:lvl1pPr>
          </a:lstStyle>
          <a:p>
            <a:fld id="{76A4063A-9F60-45B8-AB4D-6A4C9C5EB795}" type="slidenum">
              <a:rPr lang="en-US" smtClean="0"/>
              <a:t>‹#›</a:t>
            </a:fld>
            <a:endParaRPr lang="en-US" dirty="0"/>
          </a:p>
        </p:txBody>
      </p:sp>
    </p:spTree>
    <p:extLst>
      <p:ext uri="{BB962C8B-B14F-4D97-AF65-F5344CB8AC3E}">
        <p14:creationId xmlns:p14="http://schemas.microsoft.com/office/powerpoint/2010/main" val="97664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5F7B41D5-B3F6-4A39-9182-D9BC2DB71E69}"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5034414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BD617EB-686A-4B44-A98A-97424BCFA427}"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8881806"/>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D51B5074-8138-4606-AB96-8F861269A41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1045572369"/>
      </p:ext>
    </p:extLst>
  </p:cSld>
  <p:clrMapOvr>
    <a:masterClrMapping/>
  </p:clrMapOvr>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234C00DA-6178-4B8B-9797-826669FECED2}"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66275438"/>
      </p:ext>
    </p:extLst>
  </p:cSld>
  <p:clrMapOvr>
    <a:masterClrMapping/>
  </p:clrMapOvr>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323CB6F-4E1B-4F14-8B0C-C353F1D3FFBB}"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25515536"/>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D267F7-4BB8-4A27-A76B-5661A6BCFCE6}"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78226609"/>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EF8820F-C167-4A92-BA74-867E67A72581}"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24584655"/>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21B17F50-D64A-4806-8992-4575576A5734}"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43290980"/>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79BF9066-2929-422A-8946-6616BF0B6615}"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61732742"/>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345A05E-5C3D-4FD6-980D-E123C303832E}"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03202950"/>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D918C59C-ACF4-417B-81A8-F269A4FE74FE}"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60040535"/>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EFFA17E-2CD2-41CC-9C24-4DF90F737F22}"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347440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6536E07-814D-4F74-B9EB-B38EC80725B0}"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49581778"/>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4576D7C-DD3E-4BCF-B5BE-EC861AB92B0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4025383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FE6B7CB-2598-4966-8C86-001EDD2627A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23141892"/>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5FA1E5A5-2C3F-48D2-BF2F-1D7FCCA1AD2B}"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78734703"/>
      </p:ext>
    </p:extLst>
  </p:cSld>
  <p:clrMapOvr>
    <a:masterClrMapping/>
  </p:clrMapOvr>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4A5F52FA-F667-4828-81D9-F91BF3AE0353}"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2653738487"/>
      </p:ext>
    </p:extLst>
  </p:cSld>
  <p:clrMapOvr>
    <a:masterClrMapping/>
  </p:clrMapOvr>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89DA3141-7893-4FFE-8C09-CD9C600B1E40}"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10465004"/>
      </p:ext>
    </p:extLst>
  </p:cSld>
  <p:clrMapOvr>
    <a:masterClrMapping/>
  </p:clrMapOvr>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C6F5B25-05DC-43D0-A9C3-FC77BEE8293B}"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62510657"/>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9A8F2C6-170E-4867-BDC3-546C2F3F036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87976935"/>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9EDFC8A4-A2F6-4F8B-A87B-D318AFC5515B}"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85160738"/>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4BCFBB6-7AA7-4A4B-8CE0-A19AB62530AA}"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76692650"/>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BA7D3E8-3651-4A85-94BD-9B9F4D76B765}"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774973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63AC89FD-2DEA-4203-BAD8-36670D9BEFF3}"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12539151"/>
      </p:ext>
    </p:extLst>
  </p:cSld>
  <p:clrMapOvr>
    <a:masterClrMapping/>
  </p:clrMapOvr>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BD7F9D1-6F30-44AB-86B6-30FC365831F3}"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93823380"/>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20DB468-8653-4AFA-9E5D-A2AF58BF147D}"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9925988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E88316C-579A-448A-A2FB-03B9EFC542AF}"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24187360"/>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F2031D8-BA22-416C-94F1-CC82F439BC09}"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16673847"/>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4E40602-746C-40A3-A077-A80BBB93AA03}"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49529992"/>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24375BF-7164-4A42-9009-81BEEC201BA4}"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4059951899"/>
      </p:ext>
    </p:extLst>
  </p:cSld>
  <p:clrMapOvr>
    <a:masterClrMapping/>
  </p:clrMapOvr>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39FCB0BB-A59E-4926-B1C7-CA6B4DB9A44F}"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2385093688"/>
      </p:ext>
    </p:extLst>
  </p:cSld>
  <p:clrMapOvr>
    <a:masterClrMapping/>
  </p:clrMapOvr>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685800" y="6248400"/>
            <a:ext cx="1905000" cy="457200"/>
          </a:xfrm>
        </p:spPr>
        <p:txBody>
          <a:bodyPr bIns="45720" anchor="t"/>
          <a:lstStyle>
            <a:lvl1pPr fontAlgn="auto">
              <a:spcBef>
                <a:spcPts val="0"/>
              </a:spcBef>
              <a:spcAft>
                <a:spcPts val="0"/>
              </a:spcAft>
              <a:defRPr sz="1400"/>
            </a:lvl1pPr>
          </a:lstStyle>
          <a:p>
            <a:pPr>
              <a:defRPr/>
            </a:pPr>
            <a:fld id="{DDD00134-4BED-4A0D-B7A2-D005D7EA8270}" type="datetime1">
              <a:rPr lang="en-US" smtClean="0"/>
              <a:t>7/28/2014</a:t>
            </a:fld>
            <a:endParaRPr lang="en-US" dirty="0"/>
          </a:p>
        </p:txBody>
      </p:sp>
      <p:sp>
        <p:nvSpPr>
          <p:cNvPr id="5" name="Rectangle 5"/>
          <p:cNvSpPr>
            <a:spLocks noGrp="1" noChangeArrowheads="1"/>
          </p:cNvSpPr>
          <p:nvPr>
            <p:ph type="ftr" sz="quarter" idx="11"/>
          </p:nvPr>
        </p:nvSpPr>
        <p:spPr>
          <a:xfrm>
            <a:off x="3124200" y="6248400"/>
            <a:ext cx="2895600" cy="457200"/>
          </a:xfrm>
        </p:spPr>
        <p:txBody>
          <a:bodyPr anchor="t"/>
          <a:lstStyle>
            <a:lvl1pPr fontAlgn="auto">
              <a:spcBef>
                <a:spcPts val="0"/>
              </a:spcBef>
              <a:spcAft>
                <a:spcPts val="0"/>
              </a:spcAft>
              <a:defRPr sz="1400" dirty="0"/>
            </a:lvl1pPr>
          </a:lstStyle>
          <a:p>
            <a:pPr>
              <a:defRPr/>
            </a:pPr>
            <a:endParaRPr lang="en-US" dirty="0"/>
          </a:p>
        </p:txBody>
      </p:sp>
      <p:sp>
        <p:nvSpPr>
          <p:cNvPr id="6" name="Rectangle 6"/>
          <p:cNvSpPr>
            <a:spLocks noGrp="1" noChangeArrowheads="1"/>
          </p:cNvSpPr>
          <p:nvPr>
            <p:ph type="sldNum" sz="quarter" idx="12"/>
          </p:nvPr>
        </p:nvSpPr>
        <p:spPr>
          <a:xfrm>
            <a:off x="6553200" y="6248400"/>
            <a:ext cx="1905000" cy="457200"/>
          </a:xfrm>
        </p:spPr>
        <p:txBody>
          <a:bodyPr bIns="45720" anchor="t"/>
          <a:lstStyle>
            <a:lvl1pPr fontAlgn="auto">
              <a:spcBef>
                <a:spcPts val="0"/>
              </a:spcBef>
              <a:spcAft>
                <a:spcPts val="0"/>
              </a:spcAft>
              <a:defRPr sz="1400"/>
            </a:lvl1pPr>
          </a:lstStyle>
          <a:p>
            <a:pPr>
              <a:defRPr/>
            </a:pPr>
            <a:fld id="{81514DFD-C8F4-435C-B15E-BA1E6FD106C7}" type="slidenum">
              <a:rPr lang="en-US"/>
              <a:pPr>
                <a:defRPr/>
              </a:pPr>
              <a:t>‹#›</a:t>
            </a:fld>
            <a:endParaRPr lang="en-US" dirty="0"/>
          </a:p>
        </p:txBody>
      </p:sp>
    </p:spTree>
    <p:extLst>
      <p:ext uri="{BB962C8B-B14F-4D97-AF65-F5344CB8AC3E}">
        <p14:creationId xmlns:p14="http://schemas.microsoft.com/office/powerpoint/2010/main" val="1805877839"/>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1EF726AD-B590-46E5-A570-75BD8DFAC2DA}" type="datetime1">
              <a:rPr lang="en-US" smtClean="0"/>
              <a:t>7/28/2014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1ADC5146-C27A-46CA-9FBC-4D182533795C}" type="slidenum">
              <a:rPr lang="en-US"/>
              <a:pPr>
                <a:defRPr/>
              </a:pPr>
              <a:t>‹#›</a:t>
            </a:fld>
            <a:endParaRPr lang="en-US" dirty="0"/>
          </a:p>
        </p:txBody>
      </p:sp>
    </p:spTree>
    <p:extLst>
      <p:ext uri="{BB962C8B-B14F-4D97-AF65-F5344CB8AC3E}">
        <p14:creationId xmlns:p14="http://schemas.microsoft.com/office/powerpoint/2010/main" val="4298468"/>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33C4961D-183B-4D79-BAD1-9AB4C686C1A6}" type="datetime1">
              <a:rPr lang="en-US" smtClean="0"/>
              <a:t>7/28/2014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D0E82055-BB89-4C5B-8173-687610CA2AC1}" type="slidenum">
              <a:rPr lang="en-US"/>
              <a:pPr>
                <a:defRPr/>
              </a:pPr>
              <a:t>‹#›</a:t>
            </a:fld>
            <a:endParaRPr lang="en-US" dirty="0"/>
          </a:p>
        </p:txBody>
      </p:sp>
    </p:spTree>
    <p:extLst>
      <p:ext uri="{BB962C8B-B14F-4D97-AF65-F5344CB8AC3E}">
        <p14:creationId xmlns:p14="http://schemas.microsoft.com/office/powerpoint/2010/main" val="13923091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D43E76-9B85-4B44-8C6B-32C410A3A967}"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1518055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564F5BE1-6C37-4A8E-8F69-F471D6B39F07}" type="datetime1">
              <a:rPr lang="en-US" smtClean="0"/>
              <a:t>7/28/2014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D144281-4587-4B7A-9C38-09CFDAEE2326}" type="slidenum">
              <a:rPr lang="en-US"/>
              <a:pPr>
                <a:defRPr/>
              </a:pPr>
              <a:t>‹#›</a:t>
            </a:fld>
            <a:endParaRPr lang="en-US" dirty="0"/>
          </a:p>
        </p:txBody>
      </p:sp>
    </p:spTree>
    <p:extLst>
      <p:ext uri="{BB962C8B-B14F-4D97-AF65-F5344CB8AC3E}">
        <p14:creationId xmlns:p14="http://schemas.microsoft.com/office/powerpoint/2010/main" val="4023357536"/>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fld id="{E70F6889-6491-4D1A-88C2-23671277FBF1}" type="datetime1">
              <a:rPr lang="en-US" smtClean="0"/>
              <a:t>7/28/2014</a:t>
            </a:fld>
            <a:endParaRPr lang="en-US" dirty="0"/>
          </a:p>
        </p:txBody>
      </p:sp>
      <p:sp>
        <p:nvSpPr>
          <p:cNvPr id="8" name="Footer Placeholder 7"/>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9" name="Slide Number Placeholder 8"/>
          <p:cNvSpPr>
            <a:spLocks noGrp="1"/>
          </p:cNvSpPr>
          <p:nvPr>
            <p:ph type="sldNum" sz="quarter" idx="12"/>
          </p:nvPr>
        </p:nvSpPr>
        <p:spPr/>
        <p:txBody>
          <a:bodyPr/>
          <a:lstStyle>
            <a:lvl1pPr fontAlgn="auto">
              <a:spcBef>
                <a:spcPts val="0"/>
              </a:spcBef>
              <a:spcAft>
                <a:spcPts val="0"/>
              </a:spcAft>
              <a:defRPr/>
            </a:lvl1pPr>
          </a:lstStyle>
          <a:p>
            <a:pPr>
              <a:defRPr/>
            </a:pPr>
            <a:fld id="{C03780F2-D5A1-4236-B1EF-2444AB7AD42A}" type="slidenum">
              <a:rPr lang="en-US"/>
              <a:pPr>
                <a:defRPr/>
              </a:pPr>
              <a:t>‹#›</a:t>
            </a:fld>
            <a:endParaRPr lang="en-US" dirty="0"/>
          </a:p>
        </p:txBody>
      </p:sp>
    </p:spTree>
    <p:extLst>
      <p:ext uri="{BB962C8B-B14F-4D97-AF65-F5344CB8AC3E}">
        <p14:creationId xmlns:p14="http://schemas.microsoft.com/office/powerpoint/2010/main" val="261224220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fld id="{DEA09AE0-BBCC-4E0F-B536-E766AD4A6493}" type="datetime1">
              <a:rPr lang="en-US" smtClean="0"/>
              <a:t>7/28/2014</a:t>
            </a:fld>
            <a:endParaRPr 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5" name="Slide Number Placeholder 4"/>
          <p:cNvSpPr>
            <a:spLocks noGrp="1"/>
          </p:cNvSpPr>
          <p:nvPr>
            <p:ph type="sldNum" sz="quarter" idx="12"/>
          </p:nvPr>
        </p:nvSpPr>
        <p:spPr/>
        <p:txBody>
          <a:bodyPr/>
          <a:lstStyle>
            <a:lvl1pPr fontAlgn="auto">
              <a:spcBef>
                <a:spcPts val="0"/>
              </a:spcBef>
              <a:spcAft>
                <a:spcPts val="0"/>
              </a:spcAft>
              <a:defRPr/>
            </a:lvl1pPr>
          </a:lstStyle>
          <a:p>
            <a:pPr>
              <a:defRPr/>
            </a:pPr>
            <a:fld id="{D1923BBF-8A26-4309-B1EF-179A41246560}" type="slidenum">
              <a:rPr lang="en-US"/>
              <a:pPr>
                <a:defRPr/>
              </a:pPr>
              <a:t>‹#›</a:t>
            </a:fld>
            <a:endParaRPr lang="en-US" dirty="0"/>
          </a:p>
        </p:txBody>
      </p:sp>
    </p:spTree>
    <p:extLst>
      <p:ext uri="{BB962C8B-B14F-4D97-AF65-F5344CB8AC3E}">
        <p14:creationId xmlns:p14="http://schemas.microsoft.com/office/powerpoint/2010/main" val="1743822198"/>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fld id="{C3462FA8-8C97-4FB9-A592-F9CB3A00FA0C}" type="datetime1">
              <a:rPr lang="en-US" smtClean="0"/>
              <a:t>7/28/2014</a:t>
            </a:fld>
            <a:endParaRPr lang="en-US" dirty="0"/>
          </a:p>
        </p:txBody>
      </p:sp>
      <p:sp>
        <p:nvSpPr>
          <p:cNvPr id="3" name="Footer Placeholder 2"/>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4" name="Slide Number Placeholder 3"/>
          <p:cNvSpPr>
            <a:spLocks noGrp="1"/>
          </p:cNvSpPr>
          <p:nvPr>
            <p:ph type="sldNum" sz="quarter" idx="12"/>
          </p:nvPr>
        </p:nvSpPr>
        <p:spPr/>
        <p:txBody>
          <a:bodyPr/>
          <a:lstStyle>
            <a:lvl1pPr fontAlgn="auto">
              <a:spcBef>
                <a:spcPts val="0"/>
              </a:spcBef>
              <a:spcAft>
                <a:spcPts val="0"/>
              </a:spcAft>
              <a:defRPr/>
            </a:lvl1pPr>
          </a:lstStyle>
          <a:p>
            <a:pPr>
              <a:defRPr/>
            </a:pPr>
            <a:fld id="{66E4B2B0-EF4F-4504-B109-FE5C583A8FBD}" type="slidenum">
              <a:rPr lang="en-US"/>
              <a:pPr>
                <a:defRPr/>
              </a:pPr>
              <a:t>‹#›</a:t>
            </a:fld>
            <a:endParaRPr lang="en-US" dirty="0"/>
          </a:p>
        </p:txBody>
      </p:sp>
    </p:spTree>
    <p:extLst>
      <p:ext uri="{BB962C8B-B14F-4D97-AF65-F5344CB8AC3E}">
        <p14:creationId xmlns:p14="http://schemas.microsoft.com/office/powerpoint/2010/main" val="668282552"/>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835555F3-FA8D-4698-A23B-B26E0D4B9FA4}" type="datetime1">
              <a:rPr lang="en-US" smtClean="0"/>
              <a:t>7/28/2014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6A20EF0C-CD64-48E9-B010-937EC21FCBF0}" type="slidenum">
              <a:rPr lang="en-US"/>
              <a:pPr>
                <a:defRPr/>
              </a:pPr>
              <a:t>‹#›</a:t>
            </a:fld>
            <a:endParaRPr lang="en-US" dirty="0"/>
          </a:p>
        </p:txBody>
      </p:sp>
    </p:spTree>
    <p:extLst>
      <p:ext uri="{BB962C8B-B14F-4D97-AF65-F5344CB8AC3E}">
        <p14:creationId xmlns:p14="http://schemas.microsoft.com/office/powerpoint/2010/main" val="3336686241"/>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929DCA71-A408-4F2B-9FF8-48E515410728}" type="datetime1">
              <a:rPr lang="en-US" smtClean="0"/>
              <a:t>7/28/2014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3EC8E1DB-0B3A-4ADC-831E-2438FCE91569}" type="slidenum">
              <a:rPr lang="en-US"/>
              <a:pPr>
                <a:defRPr/>
              </a:pPr>
              <a:t>‹#›</a:t>
            </a:fld>
            <a:endParaRPr lang="en-US" dirty="0"/>
          </a:p>
        </p:txBody>
      </p:sp>
    </p:spTree>
    <p:extLst>
      <p:ext uri="{BB962C8B-B14F-4D97-AF65-F5344CB8AC3E}">
        <p14:creationId xmlns:p14="http://schemas.microsoft.com/office/powerpoint/2010/main" val="467003910"/>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C8E5373D-2322-44D1-895B-C15E923E57C6}" type="datetime1">
              <a:rPr lang="en-US" smtClean="0"/>
              <a:t>7/28/2014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3A8108A6-0C40-4506-91CD-1BA3BD66AC6E}" type="slidenum">
              <a:rPr lang="en-US"/>
              <a:pPr>
                <a:defRPr/>
              </a:pPr>
              <a:t>‹#›</a:t>
            </a:fld>
            <a:endParaRPr lang="en-US" dirty="0"/>
          </a:p>
        </p:txBody>
      </p:sp>
    </p:spTree>
    <p:extLst>
      <p:ext uri="{BB962C8B-B14F-4D97-AF65-F5344CB8AC3E}">
        <p14:creationId xmlns:p14="http://schemas.microsoft.com/office/powerpoint/2010/main" val="1964937058"/>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fld id="{8A75BA22-4CCE-4D26-852D-32BD35C4A2ED}" type="datetime1">
              <a:rPr lang="en-US" smtClean="0"/>
              <a:t>7/28/2014</a:t>
            </a:fld>
            <a:endParaRPr lang="en-US" dirty="0"/>
          </a:p>
        </p:txBody>
      </p:sp>
      <p:sp>
        <p:nvSpPr>
          <p:cNvPr id="5" name="Footer Placeholder 4"/>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6" name="Slide Number Placeholder 5"/>
          <p:cNvSpPr>
            <a:spLocks noGrp="1"/>
          </p:cNvSpPr>
          <p:nvPr>
            <p:ph type="sldNum" sz="quarter" idx="12"/>
          </p:nvPr>
        </p:nvSpPr>
        <p:spPr/>
        <p:txBody>
          <a:bodyPr/>
          <a:lstStyle>
            <a:lvl1pPr fontAlgn="auto">
              <a:spcBef>
                <a:spcPts val="0"/>
              </a:spcBef>
              <a:spcAft>
                <a:spcPts val="0"/>
              </a:spcAft>
              <a:defRPr/>
            </a:lvl1pPr>
          </a:lstStyle>
          <a:p>
            <a:pPr>
              <a:defRPr/>
            </a:pPr>
            <a:fld id="{7EC281C5-D61A-4B31-B787-6873E6DE3F87}" type="slidenum">
              <a:rPr lang="en-US"/>
              <a:pPr>
                <a:defRPr/>
              </a:pPr>
              <a:t>‹#›</a:t>
            </a:fld>
            <a:endParaRPr lang="en-US" dirty="0"/>
          </a:p>
        </p:txBody>
      </p:sp>
    </p:spTree>
    <p:extLst>
      <p:ext uri="{BB962C8B-B14F-4D97-AF65-F5344CB8AC3E}">
        <p14:creationId xmlns:p14="http://schemas.microsoft.com/office/powerpoint/2010/main" val="1553970397"/>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7162800"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fld id="{3BE168DC-89E7-48E1-811E-D47EBA20CCDD}" type="datetime1">
              <a:rPr lang="en-US" smtClean="0"/>
              <a:t>7/28/2014</a:t>
            </a:fld>
            <a:endParaRPr lang="en-US" dirty="0"/>
          </a:p>
        </p:txBody>
      </p:sp>
      <p:sp>
        <p:nvSpPr>
          <p:cNvPr id="6" name="Footer Placeholder 5"/>
          <p:cNvSpPr>
            <a:spLocks noGrp="1"/>
          </p:cNvSpPr>
          <p:nvPr>
            <p:ph type="ftr" sz="quarter" idx="11"/>
          </p:nvPr>
        </p:nvSpPr>
        <p:spPr/>
        <p:txBody>
          <a:bodyPr/>
          <a:lstStyle>
            <a:lvl1pPr fontAlgn="auto">
              <a:spcBef>
                <a:spcPts val="0"/>
              </a:spcBef>
              <a:spcAft>
                <a:spcPts val="0"/>
              </a:spcAft>
              <a:defRPr dirty="0"/>
            </a:lvl1pPr>
          </a:lstStyle>
          <a:p>
            <a:pPr>
              <a:defRPr/>
            </a:pPr>
            <a:endParaRPr lang="en-US" dirty="0"/>
          </a:p>
        </p:txBody>
      </p:sp>
      <p:sp>
        <p:nvSpPr>
          <p:cNvPr id="7" name="Slide Number Placeholder 6"/>
          <p:cNvSpPr>
            <a:spLocks noGrp="1"/>
          </p:cNvSpPr>
          <p:nvPr>
            <p:ph type="sldNum" sz="quarter" idx="12"/>
          </p:nvPr>
        </p:nvSpPr>
        <p:spPr/>
        <p:txBody>
          <a:bodyPr/>
          <a:lstStyle>
            <a:lvl1pPr fontAlgn="auto">
              <a:spcBef>
                <a:spcPts val="0"/>
              </a:spcBef>
              <a:spcAft>
                <a:spcPts val="0"/>
              </a:spcAft>
              <a:defRPr/>
            </a:lvl1pPr>
          </a:lstStyle>
          <a:p>
            <a:pPr>
              <a:defRPr/>
            </a:pPr>
            <a:fld id="{A1988674-266C-4BFC-9FD7-97921729DF70}" type="slidenum">
              <a:rPr lang="en-US"/>
              <a:pPr>
                <a:defRPr/>
              </a:pPr>
              <a:t>‹#›</a:t>
            </a:fld>
            <a:endParaRPr lang="en-US" dirty="0"/>
          </a:p>
        </p:txBody>
      </p:sp>
    </p:spTree>
    <p:extLst>
      <p:ext uri="{BB962C8B-B14F-4D97-AF65-F5344CB8AC3E}">
        <p14:creationId xmlns:p14="http://schemas.microsoft.com/office/powerpoint/2010/main" val="320861972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9E5E05C9-8806-475E-AA67-BB44829EF8FE}"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501049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C046DDE3-9EB5-4D33-B113-1FBC28DE249C}"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6247206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81B93D0-2FDC-48DC-A2D1-DE1D339EB66F}"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8112684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354C645-9E93-4E86-BABB-D83319F31D4D}"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46908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8F62D0CB-2066-4E84-BCC0-11879289E672}"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5642840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FCBE910-05CF-4221-BD49-1280C2492811}"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3260043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214595C-8B99-42A3-ADDF-CD49B00A15EB}"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979833"/>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BB46F25-AB01-4AD7-90C8-0B9132C523F2}"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2719444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DB1C5B-2345-422A-A2B7-30D0388DC791}"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4776430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CD35DE5-7F86-4861-874E-469757549024}"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3956509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868734A3-5D47-4C39-9748-F4C2314FF84C}"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932640664"/>
      </p:ext>
    </p:extLst>
  </p:cSld>
  <p:clrMapOvr>
    <a:masterClrMapping/>
  </p:clrMapOv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CD9D68A1-72DA-412D-9D9A-3F1E045CF86C}"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408978684"/>
      </p:ext>
    </p:extLst>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1D14E98E-AB63-421E-8535-8AEFB56C7BB4}"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1026450"/>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9EF9F41-8355-46F3-9F50-C999B8DA7AF0}"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3191319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A43D2E6-7E58-40B4-BE71-30BBC40C5E1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659559596"/>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02FC2647-59BF-44EB-88E7-DA081EE7E96B}"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41317284"/>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AD130B6-EB6A-4511-B254-8E68FD7BD9C9}"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1741370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F4BF316-8774-4FF7-987A-F3E13AE6768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38535226"/>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35A6CC90-BABF-4730-ABDA-17C813C6ABB8}"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7282829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0B2A80BC-03DE-47C3-B3EF-31A8F7AF2D18}"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94010050"/>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94260EC3-8B61-4129-8DA2-B2C0B92A4E2C}"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6655877"/>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BB6B5AB-1C10-432C-B4C4-92A7D8A286BE}"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172702101"/>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0064AC-1ADA-495C-A244-39E3C3413064}"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8668399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C3D3FC7-CCBB-44BC-A5F3-9EEE6914654E}"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4860043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8097DDEB-843E-4383-BAD0-CA7BE1794E0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1451668225"/>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80FACA0C-662F-4FF9-BB01-83D992B2876F}"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876637596"/>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AEF3A25C-2117-492D-8EAB-9DEB5A54C40B}"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314943221"/>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649262C-F860-4496-92E3-1BB6A91AEC08}"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71143402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C2A60A3-8E43-49DB-A56E-219618AF1ABC}"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28556284"/>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68F529-AF2E-41E5-89F0-3898552F4DCC}"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6116100"/>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18EAAA3-2718-468B-8CAF-937585E2AA83}"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41040457"/>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8F8FBAEF-C004-4C3C-A88F-7DB2A24833CB}"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050351851"/>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4C1EBD57-0459-42BA-AF4F-6841345CF10F}"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6018063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ED705B6-793F-4A25-A940-935D7A6E4B79}"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94268866"/>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C8A476-FBF9-4E29-B8D1-E52004947494}"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90170430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A333AEF-04F4-4F5E-913F-D5FC5A05CAF9}"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04627232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FDD063C-4730-4E09-A6A6-99DFD596313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9338989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50DB93-AFC9-42AC-85A7-0A8C6AD2BD3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400995706"/>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763B0F94-3497-41C9-BB83-5AD513DBB1E4}"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04233500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90636F0-4B77-4FBD-9230-8CA63F79899B}"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58344144"/>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9404B6FC-517D-4456-83A4-D923529CA9A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334672197"/>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156305F3-B365-4B2B-9325-37692857A4FD}"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46275702"/>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A5D2557-E73B-43C3-BCF3-BDC6958AC7A6}"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60822539"/>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7F42D9D-A3D3-4F9A-AA17-65F52E69F3C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7965772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BFE9CBB7-54A3-456A-B93A-A529AA20052F}"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429408086"/>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4FE788D7-F772-48BE-954D-D8D2081FC98D}"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0513167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A2A12AA-1345-4143-BA23-E678A91F5A0C}"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67631085"/>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4E3D8B6-2248-4454-9192-FB742DEF67E7}"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52116725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2C27FEA-1661-4412-93C2-A3FA5C5543BF}"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9758007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EBE565-2129-4224-8098-DBAB12E53B31}"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2502941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C52FD97-D662-4BF2-8062-C5F97962C3D1}"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641357655"/>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D36A26-B2BE-47A6-A4BF-CBC9DA52A51C}"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082533839"/>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E46313B-3A75-49AD-BB04-9FAAB422F451}"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185387916"/>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5645E025-B5FA-4FDB-A7A3-B8D1BD11880E}"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087538413"/>
      </p:ext>
    </p:extLst>
  </p:cSld>
  <p:clrMapOvr>
    <a:masterClrMapping/>
  </p:clrMapOv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28D8CA7-EA59-432A-B288-301ED6D58192}"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868985999"/>
      </p:ext>
    </p:extLst>
  </p:cSld>
  <p:clrMapOvr>
    <a:masterClrMapping/>
  </p:clrMapOv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8CFBCBBB-5E43-456E-A4E6-7FA50A7447D1}"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976675587"/>
      </p:ext>
    </p:extLst>
  </p:cSld>
  <p:clrMapOvr>
    <a:masterClrMapping/>
  </p:clrMapOv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9BA3C51-A3FC-4695-83D5-39EACEB6EF1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597759345"/>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23AD740-94BA-409E-8777-A1B11046F126}"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23202169"/>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3522531-FDA7-42CE-9BA7-8B55C10711A2}"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79113888"/>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D744B258-DA3E-4E5E-9827-835E17C79931}"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97643555"/>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A4C3415-D6BF-426B-AC3B-7A89EDA6226A}"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5945781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1870C99-0197-45B9-9500-083BDCF6811F}"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86112903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31A6CE6-DAA8-4B61-AD6B-7DCF916C02E6}"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67922296"/>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E49C1DD-075B-4C9C-87B2-A15129BDA7DD}"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30629823"/>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081B3FA-D9B0-4277-9D84-C12C8B1D6FA6}"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94590867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29461CEA-CD7F-45DF-ABB2-CA7EB157B3FF}"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4325094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49D1341-5E7F-432B-94F1-6599D796F3C1}"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046712979"/>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4380511E-C0BE-4B2C-88B9-79E73B33984F}"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610753590"/>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71F50817-0443-403E-96D0-675B7F738056}"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306605215"/>
      </p:ext>
    </p:extLst>
  </p:cSld>
  <p:clrMapOvr>
    <a:masterClrMapping/>
  </p:clrMapOvr>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CE89E3-777F-4EBA-AC4E-096D9F9A19AF}"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949225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1559310-4495-4610-AFD8-3380188BBBE1}"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85080690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03101FA-4D01-4A78-BFC2-0E3F20BBB3E6}"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6917448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819243C-54C7-443E-ABDB-C27CA34ECEB4}"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237011423"/>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C462B0E-CD81-4E81-BD1B-244460ED79C8}"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143998414"/>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38738DF-A956-4BBB-BD67-493233FA18F5}"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630771808"/>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A19E2F3-25EE-4E59-865A-688940CD22FD}"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57443333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F636C9-8657-4B99-BAB7-381E9AD89812}"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96320926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6831ECC2-ED3E-4BD9-88FF-50458E5B1A5F}"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4494646"/>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3B080E6B-B6EC-4B0F-8E1F-B68D697C5ABE}"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91408652"/>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B14CA98-2E01-490B-B4F8-6C6A12B3C00D}"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7256227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B32E1675-AB87-438D-ADB7-EB1F43F2EE37}"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4265608437"/>
      </p:ext>
    </p:extLst>
  </p:cSld>
  <p:clrMapOvr>
    <a:masterClrMapping/>
  </p:clrMapOvr>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0">
          <a:blip r:embed="rId2"/>
          <a:srcRect/>
          <a:stretch>
            <a:fillRect b="-3056"/>
          </a:stretch>
        </a:blipFill>
        <a:effectLst/>
      </p:bgPr>
    </p:bg>
    <p:spTree>
      <p:nvGrpSpPr>
        <p:cNvPr id="1" name=""/>
        <p:cNvGrpSpPr/>
        <p:nvPr/>
      </p:nvGrpSpPr>
      <p:grpSpPr>
        <a:xfrm>
          <a:off x="0" y="0"/>
          <a:ext cx="0" cy="0"/>
          <a:chOff x="0" y="0"/>
          <a:chExt cx="0" cy="0"/>
        </a:xfrm>
      </p:grpSpPr>
      <p:sp>
        <p:nvSpPr>
          <p:cNvPr id="1102850" name="Rectangle 2"/>
          <p:cNvSpPr>
            <a:spLocks noGrp="1" noChangeArrowheads="1"/>
          </p:cNvSpPr>
          <p:nvPr>
            <p:ph type="ctrTitle"/>
          </p:nvPr>
        </p:nvSpPr>
        <p:spPr>
          <a:xfrm>
            <a:off x="685800" y="1143000"/>
            <a:ext cx="7772400" cy="1143000"/>
          </a:xfrm>
        </p:spPr>
        <p:txBody>
          <a:bodyPr/>
          <a:lstStyle>
            <a:lvl1pPr algn="ctr">
              <a:defRPr sz="4200">
                <a:solidFill>
                  <a:schemeClr val="accent1"/>
                </a:solidFill>
              </a:defRPr>
            </a:lvl1pPr>
          </a:lstStyle>
          <a:p>
            <a:pPr lvl="0"/>
            <a:r>
              <a:rPr lang="en-US" noProof="0" smtClean="0"/>
              <a:t>Click to edit Master title style</a:t>
            </a:r>
          </a:p>
        </p:txBody>
      </p:sp>
      <p:sp>
        <p:nvSpPr>
          <p:cNvPr id="1102851" name="Rectangle 3"/>
          <p:cNvSpPr>
            <a:spLocks noGrp="1" noChangeArrowheads="1"/>
          </p:cNvSpPr>
          <p:nvPr>
            <p:ph type="subTitle" idx="1"/>
          </p:nvPr>
        </p:nvSpPr>
        <p:spPr>
          <a:xfrm>
            <a:off x="2590800" y="3733800"/>
            <a:ext cx="6400800" cy="1752600"/>
          </a:xfrm>
        </p:spPr>
        <p:txBody>
          <a:bodyPr/>
          <a:lstStyle>
            <a:lvl1pPr marL="0" indent="0">
              <a:buFontTx/>
              <a:buNone/>
              <a:defRPr>
                <a:solidFill>
                  <a:schemeClr val="tx2"/>
                </a:solidFill>
              </a:defRPr>
            </a:lvl1pPr>
          </a:lstStyle>
          <a:p>
            <a:pPr lvl="0"/>
            <a:r>
              <a:rPr lang="en-US" noProof="0" smtClean="0"/>
              <a:t>Click to edit Master subtitle style</a:t>
            </a:r>
          </a:p>
        </p:txBody>
      </p:sp>
      <p:sp>
        <p:nvSpPr>
          <p:cNvPr id="1102852" name="Rectangle 4"/>
          <p:cNvSpPr>
            <a:spLocks noGrp="1" noChangeArrowheads="1"/>
          </p:cNvSpPr>
          <p:nvPr>
            <p:ph type="dt" sz="half" idx="2"/>
          </p:nvPr>
        </p:nvSpPr>
        <p:spPr>
          <a:xfrm>
            <a:off x="685800" y="6248400"/>
            <a:ext cx="1905000" cy="457200"/>
          </a:xfrm>
        </p:spPr>
        <p:txBody>
          <a:bodyPr bIns="45720" anchor="t"/>
          <a:lstStyle>
            <a:lvl1pPr>
              <a:defRPr sz="1400"/>
            </a:lvl1pPr>
          </a:lstStyle>
          <a:p>
            <a:fld id="{57FE8AA6-949D-467B-8B58-46E990CC6728}" type="datetime1">
              <a:rPr lang="en-US" smtClean="0">
                <a:solidFill>
                  <a:srgbClr val="273C56"/>
                </a:solidFill>
              </a:rPr>
              <a:t>7/28/2014</a:t>
            </a:fld>
            <a:endParaRPr lang="en-US" dirty="0">
              <a:solidFill>
                <a:srgbClr val="273C56"/>
              </a:solidFill>
            </a:endParaRPr>
          </a:p>
        </p:txBody>
      </p:sp>
      <p:sp>
        <p:nvSpPr>
          <p:cNvPr id="1102853" name="Rectangle 5"/>
          <p:cNvSpPr>
            <a:spLocks noGrp="1" noChangeArrowheads="1"/>
          </p:cNvSpPr>
          <p:nvPr>
            <p:ph type="ftr" sz="quarter" idx="3"/>
          </p:nvPr>
        </p:nvSpPr>
        <p:spPr>
          <a:xfrm>
            <a:off x="3124200" y="6248400"/>
            <a:ext cx="2895600" cy="457200"/>
          </a:xfrm>
        </p:spPr>
        <p:txBody>
          <a:bodyPr anchor="t"/>
          <a:lstStyle>
            <a:lvl1pPr>
              <a:defRPr sz="1400"/>
            </a:lvl1pPr>
          </a:lstStyle>
          <a:p>
            <a:endParaRPr lang="en-US" dirty="0">
              <a:solidFill>
                <a:srgbClr val="273C56"/>
              </a:solidFill>
            </a:endParaRPr>
          </a:p>
        </p:txBody>
      </p:sp>
      <p:sp>
        <p:nvSpPr>
          <p:cNvPr id="1102854" name="Rectangle 6"/>
          <p:cNvSpPr>
            <a:spLocks noGrp="1" noChangeArrowheads="1"/>
          </p:cNvSpPr>
          <p:nvPr>
            <p:ph type="sldNum" sz="quarter" idx="4"/>
          </p:nvPr>
        </p:nvSpPr>
        <p:spPr>
          <a:xfrm>
            <a:off x="6553200" y="6248400"/>
            <a:ext cx="1905000" cy="457200"/>
          </a:xfrm>
        </p:spPr>
        <p:txBody>
          <a:bodyPr bIns="45720" anchor="t"/>
          <a:lstStyle>
            <a:lvl1pPr>
              <a:defRPr sz="1400"/>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56891977"/>
      </p:ext>
    </p:extLst>
  </p:cSld>
  <p:clrMapOvr>
    <a:masterClrMapping/>
  </p:clrMapOvr>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3154E02-8F4D-4CBD-BE20-181A85690C55}"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4940954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BB70901E-D96B-4CED-A26B-424966BF44A3}"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63437171"/>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B4BF33D-5445-49CB-9DED-86610AF6CA3E}"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237568139"/>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4D47F875-1011-4E81-9A6D-793F61251E7C}"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82142918"/>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CC96E561-86E8-47CE-BA58-EFDF478D4C46}" type="datetime1">
              <a:rPr lang="en-US" smtClean="0">
                <a:solidFill>
                  <a:srgbClr val="273C56"/>
                </a:solidFill>
              </a:rPr>
              <a:t>7/28/2014</a:t>
            </a:fld>
            <a:endParaRPr lang="en-US" dirty="0">
              <a:solidFill>
                <a:srgbClr val="273C56"/>
              </a:solidFill>
            </a:endParaRPr>
          </a:p>
        </p:txBody>
      </p:sp>
      <p:sp>
        <p:nvSpPr>
          <p:cNvPr id="8" name="Footer Placeholder 7"/>
          <p:cNvSpPr>
            <a:spLocks noGrp="1"/>
          </p:cNvSpPr>
          <p:nvPr>
            <p:ph type="ftr" sz="quarter" idx="11"/>
          </p:nvPr>
        </p:nvSpPr>
        <p:spPr/>
        <p:txBody>
          <a:bodyPr/>
          <a:lstStyle>
            <a:lvl1pPr>
              <a:defRPr/>
            </a:lvl1pPr>
          </a:lstStyle>
          <a:p>
            <a:endParaRPr lang="en-US" dirty="0">
              <a:solidFill>
                <a:srgbClr val="273C56"/>
              </a:solidFill>
            </a:endParaRPr>
          </a:p>
        </p:txBody>
      </p:sp>
      <p:sp>
        <p:nvSpPr>
          <p:cNvPr id="9" name="Slide Number Placeholder 8"/>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90050833"/>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B666EEDE-9EE8-4869-A65C-144A1F80EA10}" type="datetime1">
              <a:rPr lang="en-US" smtClean="0">
                <a:solidFill>
                  <a:srgbClr val="273C56"/>
                </a:solidFill>
              </a:rPr>
              <a:t>7/28/2014</a:t>
            </a:fld>
            <a:endParaRPr lang="en-US" dirty="0">
              <a:solidFill>
                <a:srgbClr val="273C56"/>
              </a:solidFill>
            </a:endParaRPr>
          </a:p>
        </p:txBody>
      </p:sp>
      <p:sp>
        <p:nvSpPr>
          <p:cNvPr id="4" name="Footer Placeholder 3"/>
          <p:cNvSpPr>
            <a:spLocks noGrp="1"/>
          </p:cNvSpPr>
          <p:nvPr>
            <p:ph type="ftr" sz="quarter" idx="11"/>
          </p:nvPr>
        </p:nvSpPr>
        <p:spPr/>
        <p:txBody>
          <a:bodyPr/>
          <a:lstStyle>
            <a:lvl1pPr>
              <a:defRPr/>
            </a:lvl1pPr>
          </a:lstStyle>
          <a:p>
            <a:endParaRPr lang="en-US" dirty="0">
              <a:solidFill>
                <a:srgbClr val="273C56"/>
              </a:solidFill>
            </a:endParaRPr>
          </a:p>
        </p:txBody>
      </p:sp>
      <p:sp>
        <p:nvSpPr>
          <p:cNvPr id="5" name="Slide Number Placeholder 4"/>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0411972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D647B20F-5CB2-4EE0-8090-67BBF1109254}" type="datetime1">
              <a:rPr lang="en-US" smtClean="0">
                <a:solidFill>
                  <a:srgbClr val="273C56"/>
                </a:solidFill>
              </a:rPr>
              <a:t>7/28/2014</a:t>
            </a:fld>
            <a:endParaRPr lang="en-US" dirty="0">
              <a:solidFill>
                <a:srgbClr val="273C56"/>
              </a:solidFill>
            </a:endParaRPr>
          </a:p>
        </p:txBody>
      </p:sp>
      <p:sp>
        <p:nvSpPr>
          <p:cNvPr id="3" name="Footer Placeholder 2"/>
          <p:cNvSpPr>
            <a:spLocks noGrp="1"/>
          </p:cNvSpPr>
          <p:nvPr>
            <p:ph type="ftr" sz="quarter" idx="11"/>
          </p:nvPr>
        </p:nvSpPr>
        <p:spPr/>
        <p:txBody>
          <a:bodyPr/>
          <a:lstStyle>
            <a:lvl1pPr>
              <a:defRPr/>
            </a:lvl1pPr>
          </a:lstStyle>
          <a:p>
            <a:endParaRPr lang="en-US" dirty="0">
              <a:solidFill>
                <a:srgbClr val="273C56"/>
              </a:solidFill>
            </a:endParaRPr>
          </a:p>
        </p:txBody>
      </p:sp>
      <p:sp>
        <p:nvSpPr>
          <p:cNvPr id="4" name="Slide Number Placeholder 3"/>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4222025957"/>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3059339B-6789-4DB0-B1DE-CD80CEBE9C54}"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86836209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A087B59-9F3C-4E1F-9926-11FB887768EB}" type="datetime1">
              <a:rPr lang="en-US" smtClean="0">
                <a:solidFill>
                  <a:srgbClr val="273C56"/>
                </a:solidFill>
              </a:rPr>
              <a:t>7/28/2014</a:t>
            </a:fld>
            <a:endParaRPr lang="en-US" dirty="0">
              <a:solidFill>
                <a:srgbClr val="273C56"/>
              </a:solidFill>
            </a:endParaRPr>
          </a:p>
        </p:txBody>
      </p:sp>
      <p:sp>
        <p:nvSpPr>
          <p:cNvPr id="6" name="Footer Placeholder 5"/>
          <p:cNvSpPr>
            <a:spLocks noGrp="1"/>
          </p:cNvSpPr>
          <p:nvPr>
            <p:ph type="ftr" sz="quarter" idx="11"/>
          </p:nvPr>
        </p:nvSpPr>
        <p:spPr/>
        <p:txBody>
          <a:bodyPr/>
          <a:lstStyle>
            <a:lvl1pPr>
              <a:defRPr/>
            </a:lvl1pPr>
          </a:lstStyle>
          <a:p>
            <a:endParaRPr lang="en-US" dirty="0">
              <a:solidFill>
                <a:srgbClr val="273C56"/>
              </a:solidFill>
            </a:endParaRPr>
          </a:p>
        </p:txBody>
      </p:sp>
      <p:sp>
        <p:nvSpPr>
          <p:cNvPr id="7" name="Slide Number Placeholder 6"/>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3733531056"/>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C596CCA-E243-487F-B054-D31236F16529}"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76909917"/>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8915BE0-014E-45E9-A7D4-C52246718CF7}"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594946959"/>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524000"/>
          </a:xfrm>
        </p:spPr>
        <p:txBody>
          <a:bodyPr anchor="t"/>
          <a:lstStyle>
            <a:lvl1pPr algn="ctr">
              <a:defRPr sz="4800" b="1" cap="none" baseline="0">
                <a:solidFill>
                  <a:schemeClr val="tx1"/>
                </a:solidFill>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fld id="{2ACEB579-F03A-41E9-8A13-93E8F66A0941}" type="datetime1">
              <a:rPr lang="en-US" smtClean="0">
                <a:solidFill>
                  <a:srgbClr val="273C56"/>
                </a:solidFill>
              </a:rPr>
              <a:t>7/28/2014</a:t>
            </a:fld>
            <a:endParaRPr lang="en-US" dirty="0">
              <a:solidFill>
                <a:srgbClr val="273C56"/>
              </a:solidFill>
            </a:endParaRPr>
          </a:p>
        </p:txBody>
      </p:sp>
      <p:sp>
        <p:nvSpPr>
          <p:cNvPr id="5" name="Footer Placeholder 4"/>
          <p:cNvSpPr>
            <a:spLocks noGrp="1"/>
          </p:cNvSpPr>
          <p:nvPr>
            <p:ph type="ftr" sz="quarter" idx="11"/>
          </p:nvPr>
        </p:nvSpPr>
        <p:spPr/>
        <p:txBody>
          <a:bodyPr/>
          <a:lstStyle>
            <a:lvl1pPr>
              <a:defRPr/>
            </a:lvl1pPr>
          </a:lstStyle>
          <a:p>
            <a:endParaRPr lang="en-US" dirty="0">
              <a:solidFill>
                <a:srgbClr val="273C56"/>
              </a:solidFill>
            </a:endParaRPr>
          </a:p>
        </p:txBody>
      </p:sp>
      <p:sp>
        <p:nvSpPr>
          <p:cNvPr id="6" name="Slide Number Placeholder 5"/>
          <p:cNvSpPr>
            <a:spLocks noGrp="1"/>
          </p:cNvSpPr>
          <p:nvPr>
            <p:ph type="sldNum" sz="quarter" idx="12"/>
          </p:nvPr>
        </p:nvSpPr>
        <p:spPr/>
        <p:txBody>
          <a:bodyPr/>
          <a:lstStyle>
            <a:lvl1pPr>
              <a:defRPr/>
            </a:lvl1pPr>
          </a:lstStyle>
          <a:p>
            <a:endParaRPr lang="en-US" dirty="0">
              <a:solidFill>
                <a:srgbClr val="273C56"/>
              </a:solidFill>
            </a:endParaRPr>
          </a:p>
        </p:txBody>
      </p:sp>
    </p:spTree>
    <p:extLst>
      <p:ext uri="{BB962C8B-B14F-4D97-AF65-F5344CB8AC3E}">
        <p14:creationId xmlns:p14="http://schemas.microsoft.com/office/powerpoint/2010/main" val="3919503061"/>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image" Target="../media/image1.png"/><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theme" Target="../theme/theme11.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pn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theme" Target="../theme/theme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image" Target="../media/image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theme" Target="../theme/theme7.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slideLayout" Target="../slideLayouts/slideLayout100.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5" Type="http://schemas.openxmlformats.org/officeDocument/2006/relationships/image" Target="../media/image1.png"/><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slideLayout" Target="../slideLayouts/slideLayout1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5" Type="http://schemas.openxmlformats.org/officeDocument/2006/relationships/image" Target="../media/image1.png"/><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096BC3A9-885F-44F8-9452-1D827196AA62}"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7143506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62448B4A-78F4-490C-8F36-A0C3C354FB5B}"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04866997"/>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cstate="email">
            <a:extLst>
              <a:ext uri="{28A0092B-C50C-407E-A947-70E740481C1C}">
                <a14:useLocalDpi xmlns:a14="http://schemas.microsoft.com/office/drawing/2010/main"/>
              </a:ext>
            </a:extLst>
          </a:blip>
          <a:srcRect/>
          <a:stretch>
            <a:fillRect b="-3056"/>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rgbClr val="273C56"/>
                </a:solidFill>
                <a:latin typeface="+mn-lt"/>
                <a:cs typeface="+mn-cs"/>
              </a:defRPr>
            </a:lvl1pPr>
          </a:lstStyle>
          <a:p>
            <a:pPr fontAlgn="base">
              <a:spcBef>
                <a:spcPct val="0"/>
              </a:spcBef>
              <a:spcAft>
                <a:spcPct val="0"/>
              </a:spcAft>
              <a:defRPr/>
            </a:pPr>
            <a:fld id="{05BC45F2-BBFD-454F-8E59-FBD42F66561D}" type="datetime1">
              <a:rPr lang="en-US" smtClean="0"/>
              <a:t>7/28/2014</a:t>
            </a:fld>
            <a:endParaRPr lang="en-US" dirty="0"/>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dirty="0">
                <a:solidFill>
                  <a:srgbClr val="273C56"/>
                </a:solidFill>
                <a:latin typeface="+mn-lt"/>
                <a:cs typeface="+mn-cs"/>
              </a:defRPr>
            </a:lvl1pPr>
          </a:lstStyle>
          <a:p>
            <a:pPr fontAlgn="base">
              <a:spcBef>
                <a:spcPct val="0"/>
              </a:spcBef>
              <a:spcAft>
                <a:spcPct val="0"/>
              </a:spcAft>
              <a:defRPr/>
            </a:pPr>
            <a:endParaRPr lang="en-US" dirty="0"/>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rgbClr val="273C56"/>
                </a:solidFill>
                <a:latin typeface="+mn-lt"/>
                <a:cs typeface="+mn-cs"/>
              </a:defRPr>
            </a:lvl1pPr>
          </a:lstStyle>
          <a:p>
            <a:pPr fontAlgn="base">
              <a:spcBef>
                <a:spcPct val="0"/>
              </a:spcBef>
              <a:spcAft>
                <a:spcPct val="0"/>
              </a:spcAft>
              <a:defRPr/>
            </a:pPr>
            <a:fld id="{CB296D96-5C1B-47BD-8F69-10FFDA990F6D}"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322722172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transition/>
  <p:timing>
    <p:tnLst>
      <p:par>
        <p:cTn id="1" dur="indefinite" restart="never" nodeType="tmRoot"/>
      </p:par>
    </p:tnLst>
  </p:timing>
  <p:hf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Helvetica" pitchFamily="34" charset="0"/>
        </a:defRPr>
      </a:lvl2pPr>
      <a:lvl3pPr algn="l" rtl="0" eaLnBrk="0" fontAlgn="base" hangingPunct="0">
        <a:spcBef>
          <a:spcPct val="0"/>
        </a:spcBef>
        <a:spcAft>
          <a:spcPct val="0"/>
        </a:spcAft>
        <a:defRPr sz="3800">
          <a:solidFill>
            <a:schemeClr val="tx2"/>
          </a:solidFill>
          <a:latin typeface="Helvetica" pitchFamily="34" charset="0"/>
        </a:defRPr>
      </a:lvl3pPr>
      <a:lvl4pPr algn="l" rtl="0" eaLnBrk="0" fontAlgn="base" hangingPunct="0">
        <a:spcBef>
          <a:spcPct val="0"/>
        </a:spcBef>
        <a:spcAft>
          <a:spcPct val="0"/>
        </a:spcAft>
        <a:defRPr sz="3800">
          <a:solidFill>
            <a:schemeClr val="tx2"/>
          </a:solidFill>
          <a:latin typeface="Helvetica" pitchFamily="34" charset="0"/>
        </a:defRPr>
      </a:lvl4pPr>
      <a:lvl5pPr algn="l" rtl="0" eaLnBrk="0" fontAlgn="base" hangingPunct="0">
        <a:spcBef>
          <a:spcPct val="0"/>
        </a:spcBef>
        <a:spcAft>
          <a:spcPct val="0"/>
        </a:spcAft>
        <a:defRPr sz="3800">
          <a:solidFill>
            <a:schemeClr val="tx2"/>
          </a:solidFill>
          <a:latin typeface="Helvetica" pitchFamily="34" charset="0"/>
        </a:defRPr>
      </a:lvl5pPr>
      <a:lvl6pPr marL="457200" algn="l" rtl="0" fontAlgn="base">
        <a:spcBef>
          <a:spcPct val="0"/>
        </a:spcBef>
        <a:spcAft>
          <a:spcPct val="0"/>
        </a:spcAft>
        <a:defRPr sz="3800">
          <a:solidFill>
            <a:schemeClr val="tx2"/>
          </a:solidFill>
          <a:latin typeface="Helvetica" pitchFamily="34" charset="0"/>
        </a:defRPr>
      </a:lvl6pPr>
      <a:lvl7pPr marL="914400" algn="l" rtl="0" fontAlgn="base">
        <a:spcBef>
          <a:spcPct val="0"/>
        </a:spcBef>
        <a:spcAft>
          <a:spcPct val="0"/>
        </a:spcAft>
        <a:defRPr sz="3800">
          <a:solidFill>
            <a:schemeClr val="tx2"/>
          </a:solidFill>
          <a:latin typeface="Helvetica" pitchFamily="34" charset="0"/>
        </a:defRPr>
      </a:lvl7pPr>
      <a:lvl8pPr marL="1371600" algn="l" rtl="0" fontAlgn="base">
        <a:spcBef>
          <a:spcPct val="0"/>
        </a:spcBef>
        <a:spcAft>
          <a:spcPct val="0"/>
        </a:spcAft>
        <a:defRPr sz="3800">
          <a:solidFill>
            <a:schemeClr val="tx2"/>
          </a:solidFill>
          <a:latin typeface="Helvetica" pitchFamily="34" charset="0"/>
        </a:defRPr>
      </a:lvl8pPr>
      <a:lvl9pPr marL="1828800" algn="l" rtl="0" fontAlgn="base">
        <a:spcBef>
          <a:spcPct val="0"/>
        </a:spcBef>
        <a:spcAft>
          <a:spcPct val="0"/>
        </a:spcAft>
        <a:defRPr sz="3800">
          <a:solidFill>
            <a:schemeClr val="tx2"/>
          </a:solidFill>
          <a:latin typeface="Helvetica"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E38FF7A4-B9DF-47EB-ACC1-CB84BAA1ED4E}"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2377850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AF3A1611-532B-4021-8972-69017A65924F}"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25575754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E6198FC6-20ED-40AB-928D-901AC2440511}"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617429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8C85B5D3-B4C4-41E8-B9D0-99B4E7869A41}"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6122329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00ADA98A-BCFF-4354-A83F-B498DE34DF47}"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144296390"/>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3"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4"/>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B108B402-AC19-46B1-8EC1-9780678ECB4D}"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83205587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7" r:id="rId12"/>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DC4A69F9-E6BB-4C20-B566-24787AF08870}"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249642899"/>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5"/>
          <a:srcRect/>
          <a:stretch>
            <a:fillRect b="-3056"/>
          </a:stretch>
        </a:blipFill>
        <a:effectLst/>
      </p:bgPr>
    </p:bg>
    <p:spTree>
      <p:nvGrpSpPr>
        <p:cNvPr id="1" name=""/>
        <p:cNvGrpSpPr/>
        <p:nvPr/>
      </p:nvGrpSpPr>
      <p:grpSpPr>
        <a:xfrm>
          <a:off x="0" y="0"/>
          <a:ext cx="0" cy="0"/>
          <a:chOff x="0" y="0"/>
          <a:chExt cx="0" cy="0"/>
        </a:xfrm>
      </p:grpSpPr>
      <p:sp>
        <p:nvSpPr>
          <p:cNvPr id="1101826" name="Rectangle 2"/>
          <p:cNvSpPr>
            <a:spLocks noGrp="1" noChangeArrowheads="1"/>
          </p:cNvSpPr>
          <p:nvPr>
            <p:ph type="title"/>
          </p:nvPr>
        </p:nvSpPr>
        <p:spPr bwMode="auto">
          <a:xfrm>
            <a:off x="1676400" y="228600"/>
            <a:ext cx="7162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01827" name="Rectangle 3"/>
          <p:cNvSpPr>
            <a:spLocks noGrp="1" noChangeArrowheads="1"/>
          </p:cNvSpPr>
          <p:nvPr>
            <p:ph type="body" idx="1"/>
          </p:nvPr>
        </p:nvSpPr>
        <p:spPr bwMode="auto">
          <a:xfrm>
            <a:off x="685800" y="19050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01828" name="Rectangle 4"/>
          <p:cNvSpPr>
            <a:spLocks noGrp="1" noChangeArrowheads="1"/>
          </p:cNvSpPr>
          <p:nvPr>
            <p:ph type="dt" sz="half" idx="2"/>
          </p:nvPr>
        </p:nvSpPr>
        <p:spPr bwMode="auto">
          <a:xfrm>
            <a:off x="1524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defRPr sz="1200" b="0" i="0">
                <a:solidFill>
                  <a:schemeClr val="accent1"/>
                </a:solidFill>
                <a:latin typeface="+mn-lt"/>
              </a:defRPr>
            </a:lvl1pPr>
          </a:lstStyle>
          <a:p>
            <a:fld id="{5D44916F-83FF-4016-A05A-7AAB52C6ABE4}" type="datetime1">
              <a:rPr lang="en-US" smtClean="0">
                <a:solidFill>
                  <a:srgbClr val="273C56"/>
                </a:solidFill>
              </a:rPr>
              <a:t>7/28/2014</a:t>
            </a:fld>
            <a:endParaRPr lang="en-US" dirty="0">
              <a:solidFill>
                <a:srgbClr val="273C56"/>
              </a:solidFill>
            </a:endParaRPr>
          </a:p>
        </p:txBody>
      </p:sp>
      <p:sp>
        <p:nvSpPr>
          <p:cNvPr id="11018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i="0">
                <a:solidFill>
                  <a:schemeClr val="accent1"/>
                </a:solidFill>
                <a:latin typeface="+mn-lt"/>
              </a:defRPr>
            </a:lvl1pPr>
          </a:lstStyle>
          <a:p>
            <a:endParaRPr lang="en-US" dirty="0">
              <a:solidFill>
                <a:srgbClr val="273C56"/>
              </a:solidFill>
            </a:endParaRPr>
          </a:p>
        </p:txBody>
      </p:sp>
      <p:sp>
        <p:nvSpPr>
          <p:cNvPr id="1101830" name="Rectangle 6"/>
          <p:cNvSpPr>
            <a:spLocks noGrp="1" noChangeArrowheads="1"/>
          </p:cNvSpPr>
          <p:nvPr>
            <p:ph type="sldNum" sz="quarter" idx="4"/>
          </p:nvPr>
        </p:nvSpPr>
        <p:spPr bwMode="auto">
          <a:xfrm>
            <a:off x="70866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9144" numCol="1" anchor="b" anchorCtr="0" compatLnSpc="1">
            <a:prstTxWarp prst="textNoShape">
              <a:avLst/>
            </a:prstTxWarp>
          </a:bodyPr>
          <a:lstStyle>
            <a:lvl1pPr algn="r">
              <a:defRPr sz="1200" b="0" i="0">
                <a:solidFill>
                  <a:schemeClr val="accent1"/>
                </a:solidFill>
                <a:latin typeface="+mn-lt"/>
              </a:defRPr>
            </a:lvl1pPr>
          </a:lstStyle>
          <a:p>
            <a:fld id="{D19005DA-CEE5-436F-90EC-A6CF95D96852}" type="slidenum">
              <a:rPr lang="en-US" smtClean="0">
                <a:solidFill>
                  <a:srgbClr val="273C56"/>
                </a:solidFill>
              </a:rPr>
              <a:pPr/>
              <a:t>‹#›</a:t>
            </a:fld>
            <a:endParaRPr lang="en-US" dirty="0">
              <a:solidFill>
                <a:srgbClr val="273C56"/>
              </a:solidFill>
            </a:endParaRPr>
          </a:p>
        </p:txBody>
      </p:sp>
    </p:spTree>
    <p:extLst>
      <p:ext uri="{BB962C8B-B14F-4D97-AF65-F5344CB8AC3E}">
        <p14:creationId xmlns:p14="http://schemas.microsoft.com/office/powerpoint/2010/main" val="1347666405"/>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3800">
          <a:solidFill>
            <a:schemeClr val="tx2"/>
          </a:solidFill>
          <a:latin typeface="+mj-lt"/>
          <a:ea typeface="+mj-ea"/>
          <a:cs typeface="+mj-cs"/>
        </a:defRPr>
      </a:lvl1pPr>
      <a:lvl2pPr algn="l" rtl="0" eaLnBrk="1" fontAlgn="base" hangingPunct="1">
        <a:spcBef>
          <a:spcPct val="0"/>
        </a:spcBef>
        <a:spcAft>
          <a:spcPct val="0"/>
        </a:spcAft>
        <a:defRPr sz="3800">
          <a:solidFill>
            <a:schemeClr val="tx2"/>
          </a:solidFill>
          <a:latin typeface="Helvetica" pitchFamily="34" charset="0"/>
        </a:defRPr>
      </a:lvl2pPr>
      <a:lvl3pPr algn="l" rtl="0" eaLnBrk="1" fontAlgn="base" hangingPunct="1">
        <a:spcBef>
          <a:spcPct val="0"/>
        </a:spcBef>
        <a:spcAft>
          <a:spcPct val="0"/>
        </a:spcAft>
        <a:defRPr sz="3800">
          <a:solidFill>
            <a:schemeClr val="tx2"/>
          </a:solidFill>
          <a:latin typeface="Helvetica" pitchFamily="34" charset="0"/>
        </a:defRPr>
      </a:lvl3pPr>
      <a:lvl4pPr algn="l" rtl="0" eaLnBrk="1" fontAlgn="base" hangingPunct="1">
        <a:spcBef>
          <a:spcPct val="0"/>
        </a:spcBef>
        <a:spcAft>
          <a:spcPct val="0"/>
        </a:spcAft>
        <a:defRPr sz="3800">
          <a:solidFill>
            <a:schemeClr val="tx2"/>
          </a:solidFill>
          <a:latin typeface="Helvetica" pitchFamily="34" charset="0"/>
        </a:defRPr>
      </a:lvl4pPr>
      <a:lvl5pPr algn="l" rtl="0" eaLnBrk="1" fontAlgn="base" hangingPunct="1">
        <a:spcBef>
          <a:spcPct val="0"/>
        </a:spcBef>
        <a:spcAft>
          <a:spcPct val="0"/>
        </a:spcAft>
        <a:defRPr sz="3800">
          <a:solidFill>
            <a:schemeClr val="tx2"/>
          </a:solidFill>
          <a:latin typeface="Helvetica" pitchFamily="34" charset="0"/>
        </a:defRPr>
      </a:lvl5pPr>
      <a:lvl6pPr marL="457200" algn="l" rtl="0" eaLnBrk="1" fontAlgn="base" hangingPunct="1">
        <a:spcBef>
          <a:spcPct val="0"/>
        </a:spcBef>
        <a:spcAft>
          <a:spcPct val="0"/>
        </a:spcAft>
        <a:defRPr sz="3800">
          <a:solidFill>
            <a:schemeClr val="tx2"/>
          </a:solidFill>
          <a:latin typeface="Helvetica" pitchFamily="34" charset="0"/>
        </a:defRPr>
      </a:lvl6pPr>
      <a:lvl7pPr marL="914400" algn="l" rtl="0" eaLnBrk="1" fontAlgn="base" hangingPunct="1">
        <a:spcBef>
          <a:spcPct val="0"/>
        </a:spcBef>
        <a:spcAft>
          <a:spcPct val="0"/>
        </a:spcAft>
        <a:defRPr sz="3800">
          <a:solidFill>
            <a:schemeClr val="tx2"/>
          </a:solidFill>
          <a:latin typeface="Helvetica" pitchFamily="34" charset="0"/>
        </a:defRPr>
      </a:lvl7pPr>
      <a:lvl8pPr marL="1371600" algn="l" rtl="0" eaLnBrk="1" fontAlgn="base" hangingPunct="1">
        <a:spcBef>
          <a:spcPct val="0"/>
        </a:spcBef>
        <a:spcAft>
          <a:spcPct val="0"/>
        </a:spcAft>
        <a:defRPr sz="3800">
          <a:solidFill>
            <a:schemeClr val="tx2"/>
          </a:solidFill>
          <a:latin typeface="Helvetica" pitchFamily="34" charset="0"/>
        </a:defRPr>
      </a:lvl8pPr>
      <a:lvl9pPr marL="1828800" algn="l" rtl="0" eaLnBrk="1" fontAlgn="base" hangingPunct="1">
        <a:spcBef>
          <a:spcPct val="0"/>
        </a:spcBef>
        <a:spcAft>
          <a:spcPct val="0"/>
        </a:spcAft>
        <a:defRPr sz="3800">
          <a:solidFill>
            <a:schemeClr val="tx2"/>
          </a:solidFill>
          <a:latin typeface="Helvetica" pitchFamily="34"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TrialsRFC2014@uspto.gov" TargetMode="External"/><Relationship Id="rId2" Type="http://schemas.openxmlformats.org/officeDocument/2006/relationships/hyperlink" Target="http://www.gpo.gov/fdsys/pkg/FR-2014-06-27/pdf/2014-15171.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762000"/>
            <a:ext cx="8839200" cy="1143000"/>
          </a:xfrm>
        </p:spPr>
        <p:txBody>
          <a:bodyPr/>
          <a:lstStyle/>
          <a:p>
            <a:r>
              <a:rPr lang="en-US" sz="7200" b="1" dirty="0" smtClean="0">
                <a:latin typeface="+mj-lt"/>
              </a:rPr>
              <a:t/>
            </a:r>
            <a:br>
              <a:rPr lang="en-US" sz="7200" b="1" dirty="0" smtClean="0">
                <a:latin typeface="+mj-lt"/>
              </a:rPr>
            </a:br>
            <a:r>
              <a:rPr lang="en-US" sz="4800" b="1" dirty="0" smtClean="0">
                <a:latin typeface="+mj-lt"/>
              </a:rPr>
              <a:t>Webinar:  </a:t>
            </a:r>
            <a:br>
              <a:rPr lang="en-US" sz="4800" b="1" dirty="0" smtClean="0">
                <a:latin typeface="+mj-lt"/>
              </a:rPr>
            </a:br>
            <a:r>
              <a:rPr lang="en-US" sz="4000" b="1" dirty="0" smtClean="0">
                <a:latin typeface="+mj-lt"/>
              </a:rPr>
              <a:t>Request for Comments on AIA Trial Proceedings Before the PTAB</a:t>
            </a:r>
            <a:r>
              <a:rPr lang="en-US" sz="4800" b="1" dirty="0" smtClean="0">
                <a:latin typeface="+mj-lt"/>
              </a:rPr>
              <a:t/>
            </a:r>
            <a:br>
              <a:rPr lang="en-US" sz="4800" b="1" dirty="0" smtClean="0">
                <a:latin typeface="+mj-lt"/>
              </a:rPr>
            </a:br>
            <a:r>
              <a:rPr lang="en-US" sz="2800" b="1" dirty="0" smtClean="0"/>
              <a:t>July 29, 2014</a:t>
            </a:r>
            <a:endParaRPr lang="en-US" sz="2800" b="1" dirty="0"/>
          </a:p>
        </p:txBody>
      </p:sp>
      <p:sp>
        <p:nvSpPr>
          <p:cNvPr id="4" name="Slide Number Placeholder 3"/>
          <p:cNvSpPr>
            <a:spLocks noGrp="1"/>
          </p:cNvSpPr>
          <p:nvPr>
            <p:ph type="sldNum" sz="quarter" idx="4"/>
          </p:nvPr>
        </p:nvSpPr>
        <p:spPr/>
        <p:txBody>
          <a:bodyPr/>
          <a:lstStyle/>
          <a:p>
            <a:fld id="{D19005DA-CEE5-436F-90EC-A6CF95D96852}" type="slidenum">
              <a:rPr lang="en-US" smtClean="0">
                <a:solidFill>
                  <a:srgbClr val="273C56"/>
                </a:solidFill>
              </a:rPr>
              <a:pPr/>
              <a:t>1</a:t>
            </a:fld>
            <a:endParaRPr lang="en-US" dirty="0">
              <a:solidFill>
                <a:srgbClr val="273C56"/>
              </a:solidFill>
            </a:endParaRPr>
          </a:p>
        </p:txBody>
      </p:sp>
      <p:graphicFrame>
        <p:nvGraphicFramePr>
          <p:cNvPr id="8" name="Table 7" descr="&quot;&quot;"/>
          <p:cNvGraphicFramePr>
            <a:graphicFrameLocks noGrp="1"/>
          </p:cNvGraphicFramePr>
          <p:nvPr>
            <p:extLst>
              <p:ext uri="{D42A27DB-BD31-4B8C-83A1-F6EECF244321}">
                <p14:modId xmlns:p14="http://schemas.microsoft.com/office/powerpoint/2010/main" val="863356166"/>
              </p:ext>
            </p:extLst>
          </p:nvPr>
        </p:nvGraphicFramePr>
        <p:xfrm>
          <a:off x="2667000" y="3733800"/>
          <a:ext cx="6019800" cy="1122680"/>
        </p:xfrm>
        <a:graphic>
          <a:graphicData uri="http://schemas.openxmlformats.org/drawingml/2006/table">
            <a:tbl>
              <a:tblPr firstRow="1" bandRow="1">
                <a:tableStyleId>{2D5ABB26-0587-4C30-8999-92F81FD0307C}</a:tableStyleId>
              </a:tblPr>
              <a:tblGrid>
                <a:gridCol w="6019800"/>
              </a:tblGrid>
              <a:tr h="381000">
                <a:tc>
                  <a:txBody>
                    <a:bodyPr/>
                    <a:lstStyle/>
                    <a:p>
                      <a:r>
                        <a:rPr lang="en-US" b="1" baseline="0" dirty="0" smtClean="0">
                          <a:solidFill>
                            <a:schemeClr val="bg1"/>
                          </a:solidFill>
                        </a:rPr>
                        <a:t>Scott Boalick, </a:t>
                      </a:r>
                      <a:r>
                        <a:rPr lang="en-US" b="1" dirty="0" smtClean="0">
                          <a:solidFill>
                            <a:schemeClr val="bg1"/>
                          </a:solidFill>
                        </a:rPr>
                        <a:t>Vice</a:t>
                      </a:r>
                      <a:r>
                        <a:rPr lang="en-US" b="1" baseline="0" dirty="0" smtClean="0">
                          <a:solidFill>
                            <a:schemeClr val="bg1"/>
                          </a:solidFill>
                        </a:rPr>
                        <a:t> Chief Judge (Acting)</a:t>
                      </a:r>
                      <a:endParaRPr lang="en-US" b="1" dirty="0">
                        <a:solidFill>
                          <a:schemeClr val="bg1"/>
                        </a:solidFill>
                      </a:endParaRPr>
                    </a:p>
                  </a:txBody>
                  <a:tcPr/>
                </a:tc>
              </a:tr>
              <a:tr h="370840">
                <a:tc>
                  <a:txBody>
                    <a:bodyPr/>
                    <a:lstStyle/>
                    <a:p>
                      <a:r>
                        <a:rPr lang="en-US" b="1" dirty="0" smtClean="0">
                          <a:solidFill>
                            <a:schemeClr val="bg1"/>
                          </a:solidFill>
                        </a:rPr>
                        <a:t>Patent Trial and Appeal Board</a:t>
                      </a:r>
                      <a:endParaRPr lang="en-US" b="1" dirty="0">
                        <a:solidFill>
                          <a:schemeClr val="bg1"/>
                        </a:solidFill>
                      </a:endParaRPr>
                    </a:p>
                  </a:txBody>
                  <a:tcPr/>
                </a:tc>
              </a:tr>
              <a:tr h="370840">
                <a:tc>
                  <a:txBody>
                    <a:bodyPr/>
                    <a:lstStyle/>
                    <a:p>
                      <a:r>
                        <a:rPr lang="en-US" b="1" dirty="0" smtClean="0">
                          <a:solidFill>
                            <a:schemeClr val="bg1"/>
                          </a:solidFill>
                        </a:rPr>
                        <a:t>Scott.Boalick@uspto.gov</a:t>
                      </a:r>
                      <a:endParaRPr lang="en-US" b="1" dirty="0">
                        <a:solidFill>
                          <a:schemeClr val="bg1"/>
                        </a:solidFill>
                      </a:endParaRPr>
                    </a:p>
                  </a:txBody>
                  <a:tcPr/>
                </a:tc>
              </a:tr>
            </a:tbl>
          </a:graphicData>
        </a:graphic>
      </p:graphicFrame>
    </p:spTree>
    <p:extLst>
      <p:ext uri="{BB962C8B-B14F-4D97-AF65-F5344CB8AC3E}">
        <p14:creationId xmlns:p14="http://schemas.microsoft.com/office/powerpoint/2010/main" val="366932066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for Comment</a:t>
            </a:r>
            <a:endParaRPr lang="en-US" b="1" dirty="0"/>
          </a:p>
        </p:txBody>
      </p:sp>
      <p:sp>
        <p:nvSpPr>
          <p:cNvPr id="3" name="Content Placeholder 2"/>
          <p:cNvSpPr>
            <a:spLocks noGrp="1"/>
          </p:cNvSpPr>
          <p:nvPr>
            <p:ph idx="1"/>
          </p:nvPr>
        </p:nvSpPr>
        <p:spPr>
          <a:xfrm>
            <a:off x="152400" y="1676400"/>
            <a:ext cx="8763000" cy="4800600"/>
          </a:xfrm>
        </p:spPr>
        <p:txBody>
          <a:bodyPr/>
          <a:lstStyle/>
          <a:p>
            <a:r>
              <a:rPr lang="en-US" sz="1800" u="sng" dirty="0" smtClean="0"/>
              <a:t>Question 14</a:t>
            </a:r>
            <a:r>
              <a:rPr lang="en-US" sz="1800" dirty="0" smtClean="0"/>
              <a:t>:  Extension of 1 Year Period to Issue Final Determination</a:t>
            </a:r>
          </a:p>
          <a:p>
            <a:pPr lvl="1"/>
            <a:r>
              <a:rPr lang="en-US" sz="1800" dirty="0"/>
              <a:t>What circumstances should constitute a finding of good cause to extend the 1-year period for the Board to issue a final determination in an AIA trial</a:t>
            </a:r>
            <a:r>
              <a:rPr lang="en-US" sz="1800" dirty="0" smtClean="0"/>
              <a:t>?</a:t>
            </a:r>
          </a:p>
          <a:p>
            <a:endParaRPr lang="en-US" sz="1800" u="sng" dirty="0"/>
          </a:p>
          <a:p>
            <a:r>
              <a:rPr lang="en-US" sz="1800" u="sng" dirty="0" smtClean="0"/>
              <a:t>Questions 15 and 16</a:t>
            </a:r>
            <a:r>
              <a:rPr lang="en-US" sz="1800" dirty="0" smtClean="0"/>
              <a:t>:  Oral Hearing</a:t>
            </a:r>
          </a:p>
          <a:p>
            <a:pPr lvl="1"/>
            <a:r>
              <a:rPr lang="en-US" sz="1800" dirty="0"/>
              <a:t>Under what circumstances, if any, should live testimony be permitted at the oral </a:t>
            </a:r>
            <a:r>
              <a:rPr lang="en-US" sz="1800" dirty="0" smtClean="0"/>
              <a:t>hearing?</a:t>
            </a:r>
          </a:p>
          <a:p>
            <a:pPr lvl="1"/>
            <a:r>
              <a:rPr lang="en-US" sz="1800" dirty="0"/>
              <a:t>What changes, if any, should be made to the format of the oral hearing?</a:t>
            </a:r>
            <a:endParaRPr lang="en-US" sz="1800" dirty="0" smtClean="0"/>
          </a:p>
          <a:p>
            <a:endParaRPr lang="en-US" sz="1800" u="sng" dirty="0" smtClean="0"/>
          </a:p>
          <a:p>
            <a:r>
              <a:rPr lang="en-US" sz="1800" u="sng" dirty="0" smtClean="0"/>
              <a:t>Question 17</a:t>
            </a:r>
            <a:r>
              <a:rPr lang="en-US" sz="1800" dirty="0" smtClean="0"/>
              <a:t>: General</a:t>
            </a:r>
          </a:p>
          <a:p>
            <a:pPr lvl="1"/>
            <a:r>
              <a:rPr lang="en-US" sz="1800" dirty="0"/>
              <a:t>What other changes can and should be made in AIA trial proceedings?  For example, should changes be made to the Board’s approach to instituting petitions, page limits, or request for rehearing practice? </a:t>
            </a:r>
          </a:p>
          <a:p>
            <a:endParaRPr lang="en-US" sz="1800"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10</a:t>
            </a:fld>
            <a:endParaRPr lang="en-US" dirty="0">
              <a:solidFill>
                <a:srgbClr val="273C56"/>
              </a:solidFill>
            </a:endParaRPr>
          </a:p>
        </p:txBody>
      </p:sp>
    </p:spTree>
    <p:extLst>
      <p:ext uri="{BB962C8B-B14F-4D97-AF65-F5344CB8AC3E}">
        <p14:creationId xmlns:p14="http://schemas.microsoft.com/office/powerpoint/2010/main" val="1975597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7772400" cy="3352800"/>
          </a:xfrm>
        </p:spPr>
        <p:txBody>
          <a:bodyPr/>
          <a:lstStyle/>
          <a:p>
            <a:pPr marL="0" lvl="0" indent="0" algn="ctr">
              <a:buNone/>
            </a:pPr>
            <a:endParaRPr lang="en-US" sz="5400" dirty="0" smtClean="0"/>
          </a:p>
          <a:p>
            <a:pPr marL="0" lvl="0" indent="0" algn="ctr">
              <a:buNone/>
            </a:pPr>
            <a:r>
              <a:rPr lang="en-US" sz="5400" b="1" dirty="0" smtClean="0">
                <a:solidFill>
                  <a:schemeClr val="accent1"/>
                </a:solidFill>
                <a:latin typeface="+mj-lt"/>
              </a:rPr>
              <a:t>Thank You</a:t>
            </a:r>
            <a:endParaRPr lang="en-US" sz="5400" b="1" dirty="0">
              <a:solidFill>
                <a:schemeClr val="accent1"/>
              </a:solidFill>
              <a:latin typeface="+mj-lt"/>
            </a:endParaRPr>
          </a:p>
        </p:txBody>
      </p:sp>
      <p:sp>
        <p:nvSpPr>
          <p:cNvPr id="6" name="Slide Number Placeholder 5"/>
          <p:cNvSpPr>
            <a:spLocks noGrp="1"/>
          </p:cNvSpPr>
          <p:nvPr>
            <p:ph type="sldNum" sz="quarter" idx="11"/>
          </p:nvPr>
        </p:nvSpPr>
        <p:spPr>
          <a:xfrm>
            <a:off x="6477000" y="6248400"/>
            <a:ext cx="2895600" cy="457200"/>
          </a:xfrm>
        </p:spPr>
        <p:txBody>
          <a:bodyPr/>
          <a:lstStyle/>
          <a:p>
            <a:pPr>
              <a:defRPr/>
            </a:pPr>
            <a:fld id="{0E631215-251D-4A40-9B89-3AA18C35486F}" type="slidenum">
              <a:rPr lang="en-US" smtClean="0"/>
              <a:pPr>
                <a:defRPr/>
              </a:pPr>
              <a:t>11</a:t>
            </a:fld>
            <a:endParaRPr lang="en-US" dirty="0"/>
          </a:p>
        </p:txBody>
      </p:sp>
    </p:spTree>
    <p:extLst>
      <p:ext uri="{BB962C8B-B14F-4D97-AF65-F5344CB8AC3E}">
        <p14:creationId xmlns:p14="http://schemas.microsoft.com/office/powerpoint/2010/main" val="47246258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AIA Trial Feedback</a:t>
            </a:r>
            <a:endParaRPr lang="en-US" b="1" dirty="0"/>
          </a:p>
        </p:txBody>
      </p:sp>
      <p:sp>
        <p:nvSpPr>
          <p:cNvPr id="3" name="Content Placeholder 2"/>
          <p:cNvSpPr>
            <a:spLocks noGrp="1"/>
          </p:cNvSpPr>
          <p:nvPr>
            <p:ph idx="1"/>
          </p:nvPr>
        </p:nvSpPr>
        <p:spPr>
          <a:xfrm>
            <a:off x="457200" y="1676400"/>
            <a:ext cx="8534400" cy="4800600"/>
          </a:xfrm>
        </p:spPr>
        <p:txBody>
          <a:bodyPr/>
          <a:lstStyle/>
          <a:p>
            <a:r>
              <a:rPr lang="en-US" dirty="0" smtClean="0"/>
              <a:t>Nationwide listening tour conducted in April and May 2014</a:t>
            </a:r>
          </a:p>
          <a:p>
            <a:endParaRPr lang="en-US" dirty="0"/>
          </a:p>
          <a:p>
            <a:r>
              <a:rPr lang="en-US" dirty="0" smtClean="0"/>
              <a:t>Federal Register Request for Comments published in June 2014</a:t>
            </a:r>
          </a:p>
          <a:p>
            <a:pPr lvl="1"/>
            <a:r>
              <a:rPr lang="en-US" dirty="0">
                <a:hlinkClick r:id="rId2"/>
              </a:rPr>
              <a:t>http://</a:t>
            </a:r>
            <a:r>
              <a:rPr lang="en-US" dirty="0" smtClean="0">
                <a:hlinkClick r:id="rId2"/>
              </a:rPr>
              <a:t>www.gpo.gov/fdsys/pkg/FR-2014-06-27/pdf/2014-15171.pdf</a:t>
            </a:r>
            <a:r>
              <a:rPr lang="en-US" dirty="0" smtClean="0"/>
              <a:t/>
            </a:r>
            <a:br>
              <a:rPr lang="en-US" dirty="0" smtClean="0"/>
            </a:br>
            <a:endParaRPr lang="en-US" dirty="0" smtClean="0"/>
          </a:p>
          <a:p>
            <a:r>
              <a:rPr lang="en-US" dirty="0"/>
              <a:t>Submit comments to </a:t>
            </a:r>
            <a:r>
              <a:rPr lang="en-US" dirty="0">
                <a:hlinkClick r:id="rId3"/>
              </a:rPr>
              <a:t>TrialsRFC2014@uspto.gov</a:t>
            </a:r>
            <a:r>
              <a:rPr lang="en-US" dirty="0"/>
              <a:t> by September 16, 2014</a:t>
            </a:r>
          </a:p>
          <a:p>
            <a:endParaRPr lang="en-US" dirty="0" smtClean="0"/>
          </a:p>
          <a:p>
            <a:pPr marL="457200" lvl="1" indent="0">
              <a:buNone/>
            </a:pPr>
            <a:endParaRPr lang="en-US" dirty="0" smtClean="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2</a:t>
            </a:fld>
            <a:endParaRPr lang="en-US" dirty="0">
              <a:solidFill>
                <a:srgbClr val="273C56"/>
              </a:solidFill>
            </a:endParaRPr>
          </a:p>
        </p:txBody>
      </p:sp>
    </p:spTree>
    <p:extLst>
      <p:ext uri="{BB962C8B-B14F-4D97-AF65-F5344CB8AC3E}">
        <p14:creationId xmlns:p14="http://schemas.microsoft.com/office/powerpoint/2010/main" val="4264800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PTAB</a:t>
            </a:r>
            <a:br>
              <a:rPr lang="en-US" b="1" dirty="0"/>
            </a:br>
            <a:r>
              <a:rPr lang="en-US" sz="2000" dirty="0"/>
              <a:t>http://www.uspto.gov/ip/boards/bpai/index.jsp</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3</a:t>
            </a:fld>
            <a:endParaRPr lang="en-US" dirty="0">
              <a:solidFill>
                <a:srgbClr val="273C56"/>
              </a:solidFill>
            </a:endParaRPr>
          </a:p>
        </p:txBody>
      </p:sp>
      <p:pic>
        <p:nvPicPr>
          <p:cNvPr id="5" name="Picture 2" descr="screen cap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1447799"/>
            <a:ext cx="5905500" cy="529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descr="arrow"/>
          <p:cNvSpPr/>
          <p:nvPr/>
        </p:nvSpPr>
        <p:spPr bwMode="auto">
          <a:xfrm flipH="1">
            <a:off x="7668986" y="6248400"/>
            <a:ext cx="1295400" cy="304800"/>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1" u="none" strike="noStrike" cap="none" normalizeH="0" baseline="0" smtClean="0">
              <a:ln>
                <a:noFill/>
              </a:ln>
              <a:solidFill>
                <a:srgbClr val="FF0000"/>
              </a:solidFill>
              <a:effectLst/>
              <a:latin typeface="Arial" charset="0"/>
            </a:endParaRPr>
          </a:p>
        </p:txBody>
      </p:sp>
    </p:spTree>
    <p:extLst>
      <p:ext uri="{BB962C8B-B14F-4D97-AF65-F5344CB8AC3E}">
        <p14:creationId xmlns:p14="http://schemas.microsoft.com/office/powerpoint/2010/main" val="4067266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Request for Comments</a:t>
            </a:r>
            <a:endParaRPr lang="en-US" b="1" dirty="0"/>
          </a:p>
        </p:txBody>
      </p:sp>
      <p:sp>
        <p:nvSpPr>
          <p:cNvPr id="3" name="Content Placeholder 2"/>
          <p:cNvSpPr>
            <a:spLocks noGrp="1"/>
          </p:cNvSpPr>
          <p:nvPr>
            <p:ph idx="1"/>
          </p:nvPr>
        </p:nvSpPr>
        <p:spPr/>
        <p:txBody>
          <a:bodyPr/>
          <a:lstStyle/>
          <a:p>
            <a:r>
              <a:rPr lang="en-US" dirty="0" smtClean="0"/>
              <a:t>2 parts:</a:t>
            </a:r>
          </a:p>
          <a:p>
            <a:pPr marL="0" indent="0">
              <a:buNone/>
            </a:pPr>
            <a:endParaRPr lang="en-US" dirty="0" smtClean="0"/>
          </a:p>
          <a:p>
            <a:pPr lvl="1"/>
            <a:r>
              <a:rPr lang="en-US" dirty="0" smtClean="0"/>
              <a:t>Response to non-rule specific comments from listening tour; and </a:t>
            </a:r>
          </a:p>
          <a:p>
            <a:pPr marL="457200" lvl="1" indent="0">
              <a:buNone/>
            </a:pPr>
            <a:endParaRPr lang="en-US" dirty="0" smtClean="0"/>
          </a:p>
          <a:p>
            <a:pPr lvl="1"/>
            <a:r>
              <a:rPr lang="en-US" dirty="0" smtClean="0"/>
              <a:t>Questions about trial proceedings for public comment</a:t>
            </a:r>
          </a:p>
          <a:p>
            <a:pPr lvl="1"/>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4</a:t>
            </a:fld>
            <a:endParaRPr lang="en-US" dirty="0">
              <a:solidFill>
                <a:srgbClr val="273C56"/>
              </a:solidFill>
            </a:endParaRPr>
          </a:p>
        </p:txBody>
      </p:sp>
    </p:spTree>
    <p:extLst>
      <p:ext uri="{BB962C8B-B14F-4D97-AF65-F5344CB8AC3E}">
        <p14:creationId xmlns:p14="http://schemas.microsoft.com/office/powerpoint/2010/main" val="377469606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Non-rule Specific Comments</a:t>
            </a:r>
            <a:endParaRPr lang="en-US" b="1" dirty="0"/>
          </a:p>
        </p:txBody>
      </p:sp>
      <p:sp>
        <p:nvSpPr>
          <p:cNvPr id="3" name="Content Placeholder 2"/>
          <p:cNvSpPr>
            <a:spLocks noGrp="1"/>
          </p:cNvSpPr>
          <p:nvPr>
            <p:ph idx="1"/>
          </p:nvPr>
        </p:nvSpPr>
        <p:spPr>
          <a:xfrm>
            <a:off x="381000" y="1752600"/>
            <a:ext cx="8229600" cy="4419600"/>
          </a:xfrm>
        </p:spPr>
        <p:txBody>
          <a:bodyPr/>
          <a:lstStyle/>
          <a:p>
            <a:r>
              <a:rPr lang="en-US" dirty="0" smtClean="0"/>
              <a:t>Requiring </a:t>
            </a:r>
            <a:r>
              <a:rPr lang="en-US" dirty="0"/>
              <a:t>the parties to engage in settlement </a:t>
            </a:r>
            <a:r>
              <a:rPr lang="en-US" dirty="0" smtClean="0"/>
              <a:t>discussions</a:t>
            </a:r>
          </a:p>
          <a:p>
            <a:endParaRPr lang="en-US" dirty="0"/>
          </a:p>
          <a:p>
            <a:r>
              <a:rPr lang="en-US" dirty="0"/>
              <a:t>Service of Notice of Appeal from PTAB final trial </a:t>
            </a:r>
            <a:r>
              <a:rPr lang="en-US" dirty="0" smtClean="0"/>
              <a:t>decision</a:t>
            </a:r>
          </a:p>
          <a:p>
            <a:endParaRPr lang="en-US" dirty="0"/>
          </a:p>
          <a:p>
            <a:r>
              <a:rPr lang="en-US" dirty="0"/>
              <a:t>Fairness of trial continuance if parties </a:t>
            </a:r>
            <a:r>
              <a:rPr lang="en-US" dirty="0" smtClean="0"/>
              <a:t>settle</a:t>
            </a:r>
          </a:p>
          <a:p>
            <a:endParaRPr lang="en-US" dirty="0"/>
          </a:p>
          <a:p>
            <a:r>
              <a:rPr lang="en-US" dirty="0"/>
              <a:t>Scope of </a:t>
            </a:r>
            <a:r>
              <a:rPr lang="en-US" dirty="0" smtClean="0"/>
              <a:t>estoppel</a:t>
            </a:r>
          </a:p>
          <a:p>
            <a:endParaRPr lang="en-US" sz="1800" dirty="0"/>
          </a:p>
          <a:p>
            <a:pPr marL="0" indent="0">
              <a:buNone/>
            </a:pPr>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5</a:t>
            </a:fld>
            <a:endParaRPr lang="en-US" dirty="0">
              <a:solidFill>
                <a:srgbClr val="273C56"/>
              </a:solidFill>
            </a:endParaRPr>
          </a:p>
        </p:txBody>
      </p:sp>
    </p:spTree>
    <p:extLst>
      <p:ext uri="{BB962C8B-B14F-4D97-AF65-F5344CB8AC3E}">
        <p14:creationId xmlns:p14="http://schemas.microsoft.com/office/powerpoint/2010/main" val="166403511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Non-rule Specific Comments (cont.)</a:t>
            </a:r>
            <a:endParaRPr lang="en-US" b="1" dirty="0"/>
          </a:p>
        </p:txBody>
      </p:sp>
      <p:sp>
        <p:nvSpPr>
          <p:cNvPr id="3" name="Content Placeholder 2"/>
          <p:cNvSpPr>
            <a:spLocks noGrp="1"/>
          </p:cNvSpPr>
          <p:nvPr>
            <p:ph idx="1"/>
          </p:nvPr>
        </p:nvSpPr>
        <p:spPr>
          <a:xfrm>
            <a:off x="381000" y="1752600"/>
            <a:ext cx="8229600" cy="4419600"/>
          </a:xfrm>
        </p:spPr>
        <p:txBody>
          <a:bodyPr/>
          <a:lstStyle/>
          <a:p>
            <a:r>
              <a:rPr lang="en-US" dirty="0" smtClean="0"/>
              <a:t>PTAB </a:t>
            </a:r>
            <a:r>
              <a:rPr lang="en-US" dirty="0"/>
              <a:t>issuance of precedential and informative </a:t>
            </a:r>
            <a:r>
              <a:rPr lang="en-US" dirty="0" smtClean="0"/>
              <a:t>decisions</a:t>
            </a:r>
          </a:p>
          <a:p>
            <a:endParaRPr lang="en-US" dirty="0"/>
          </a:p>
          <a:p>
            <a:r>
              <a:rPr lang="en-US" dirty="0"/>
              <a:t>Availability of oral argument audio files and </a:t>
            </a:r>
            <a:r>
              <a:rPr lang="en-US" dirty="0" smtClean="0"/>
              <a:t>transcripts</a:t>
            </a:r>
          </a:p>
          <a:p>
            <a:endParaRPr lang="en-US" dirty="0"/>
          </a:p>
          <a:p>
            <a:r>
              <a:rPr lang="en-US" dirty="0"/>
              <a:t>Notice of PTAB trial </a:t>
            </a:r>
            <a:r>
              <a:rPr lang="en-US" dirty="0" smtClean="0"/>
              <a:t>decisions</a:t>
            </a:r>
          </a:p>
          <a:p>
            <a:endParaRPr lang="en-US" dirty="0"/>
          </a:p>
          <a:p>
            <a:r>
              <a:rPr lang="en-US" dirty="0"/>
              <a:t>Availability of trial statistics</a:t>
            </a:r>
          </a:p>
          <a:p>
            <a:endParaRPr lang="en-US"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6</a:t>
            </a:fld>
            <a:endParaRPr lang="en-US" dirty="0">
              <a:solidFill>
                <a:srgbClr val="273C56"/>
              </a:solidFill>
            </a:endParaRPr>
          </a:p>
        </p:txBody>
      </p:sp>
    </p:spTree>
    <p:extLst>
      <p:ext uri="{BB962C8B-B14F-4D97-AF65-F5344CB8AC3E}">
        <p14:creationId xmlns:p14="http://schemas.microsoft.com/office/powerpoint/2010/main" val="20246229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for Comment</a:t>
            </a:r>
            <a:endParaRPr lang="en-US" b="1" dirty="0"/>
          </a:p>
        </p:txBody>
      </p:sp>
      <p:sp>
        <p:nvSpPr>
          <p:cNvPr id="3" name="Content Placeholder 2"/>
          <p:cNvSpPr>
            <a:spLocks noGrp="1"/>
          </p:cNvSpPr>
          <p:nvPr>
            <p:ph idx="1"/>
          </p:nvPr>
        </p:nvSpPr>
        <p:spPr>
          <a:xfrm>
            <a:off x="152400" y="1676400"/>
            <a:ext cx="8763000" cy="4800600"/>
          </a:xfrm>
        </p:spPr>
        <p:txBody>
          <a:bodyPr/>
          <a:lstStyle/>
          <a:p>
            <a:r>
              <a:rPr lang="en-US" sz="1800" dirty="0" smtClean="0"/>
              <a:t>17 questions posed for public input on many topics</a:t>
            </a:r>
          </a:p>
          <a:p>
            <a:endParaRPr lang="en-US" sz="1800" dirty="0"/>
          </a:p>
          <a:p>
            <a:r>
              <a:rPr lang="en-US" sz="1800" u="sng" dirty="0" smtClean="0"/>
              <a:t>Question 1</a:t>
            </a:r>
            <a:r>
              <a:rPr lang="en-US" sz="1800" dirty="0" smtClean="0"/>
              <a:t>: Claim Construction Standard  </a:t>
            </a:r>
          </a:p>
          <a:p>
            <a:pPr lvl="1"/>
            <a:r>
              <a:rPr lang="en-US" sz="1800" dirty="0" smtClean="0"/>
              <a:t>Under </a:t>
            </a:r>
            <a:r>
              <a:rPr lang="en-US" sz="1800" dirty="0"/>
              <a:t>what circumstances, if any, should the Board decline to construe a claim in an unexpired patent in accordance with its broadest reasonable construction in light of the specification of the patent in which it </a:t>
            </a:r>
            <a:r>
              <a:rPr lang="en-US" sz="1800" dirty="0" smtClean="0"/>
              <a:t>appears?</a:t>
            </a:r>
          </a:p>
          <a:p>
            <a:pPr marL="457200" lvl="1" indent="0">
              <a:buNone/>
            </a:pPr>
            <a:endParaRPr lang="en-US" sz="1800" dirty="0" smtClean="0"/>
          </a:p>
          <a:p>
            <a:r>
              <a:rPr lang="en-US" sz="1800" u="sng" dirty="0" smtClean="0"/>
              <a:t>Question 2</a:t>
            </a:r>
            <a:r>
              <a:rPr lang="en-US" sz="1800" dirty="0" smtClean="0"/>
              <a:t>:  Motion to Amend</a:t>
            </a:r>
          </a:p>
          <a:p>
            <a:pPr lvl="1"/>
            <a:r>
              <a:rPr lang="en-US" sz="1800" dirty="0" smtClean="0"/>
              <a:t>What </a:t>
            </a:r>
            <a:r>
              <a:rPr lang="en-US" sz="1800" dirty="0"/>
              <a:t>modifications, if any, should be made to the Board’s practice regarding motions to amend?</a:t>
            </a:r>
          </a:p>
          <a:p>
            <a:pPr lvl="1"/>
            <a:endParaRPr lang="en-US" sz="1800" dirty="0" smtClean="0"/>
          </a:p>
          <a:p>
            <a:r>
              <a:rPr lang="en-US" sz="1800" u="sng" dirty="0" smtClean="0"/>
              <a:t>Question 3</a:t>
            </a:r>
            <a:r>
              <a:rPr lang="en-US" sz="1800" dirty="0" smtClean="0"/>
              <a:t>: Patent Owner Preliminary Response</a:t>
            </a:r>
          </a:p>
          <a:p>
            <a:pPr lvl="1"/>
            <a:r>
              <a:rPr lang="en-US" sz="1800" dirty="0" smtClean="0"/>
              <a:t>Should </a:t>
            </a:r>
            <a:r>
              <a:rPr lang="en-US" sz="1800" dirty="0"/>
              <a:t>new testimonial evidence be permitted in a Patent Owner Preliminary Response? </a:t>
            </a:r>
          </a:p>
          <a:p>
            <a:pPr marL="514350" lvl="1" indent="0">
              <a:buNone/>
            </a:pPr>
            <a:endParaRPr lang="en-US" sz="1800" dirty="0" smtClean="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7</a:t>
            </a:fld>
            <a:endParaRPr lang="en-US" dirty="0">
              <a:solidFill>
                <a:srgbClr val="273C56"/>
              </a:solidFill>
            </a:endParaRPr>
          </a:p>
        </p:txBody>
      </p:sp>
    </p:spTree>
    <p:extLst>
      <p:ext uri="{BB962C8B-B14F-4D97-AF65-F5344CB8AC3E}">
        <p14:creationId xmlns:p14="http://schemas.microsoft.com/office/powerpoint/2010/main" val="277614907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for Comment</a:t>
            </a:r>
            <a:endParaRPr lang="en-US" b="1" dirty="0"/>
          </a:p>
        </p:txBody>
      </p:sp>
      <p:sp>
        <p:nvSpPr>
          <p:cNvPr id="3" name="Content Placeholder 2"/>
          <p:cNvSpPr>
            <a:spLocks noGrp="1"/>
          </p:cNvSpPr>
          <p:nvPr>
            <p:ph idx="1"/>
          </p:nvPr>
        </p:nvSpPr>
        <p:spPr>
          <a:xfrm>
            <a:off x="152400" y="1676400"/>
            <a:ext cx="8763000" cy="4800600"/>
          </a:xfrm>
        </p:spPr>
        <p:txBody>
          <a:bodyPr/>
          <a:lstStyle/>
          <a:p>
            <a:r>
              <a:rPr lang="en-US" sz="1800" u="sng" dirty="0" smtClean="0"/>
              <a:t>Question 4</a:t>
            </a:r>
            <a:r>
              <a:rPr lang="en-US" sz="1800" dirty="0" smtClean="0"/>
              <a:t>: Obviousness</a:t>
            </a:r>
          </a:p>
          <a:p>
            <a:pPr lvl="1"/>
            <a:r>
              <a:rPr lang="en-US" sz="1800" dirty="0"/>
              <a:t>Under what circumstances should the Board permit discovery of evidence of non-obviousness held by the petitioner, for example, evidence of commercial success for a product of the petitioner?  What limits should be placed on such discovery to ensure that the trial is completed by the statutory deadline?</a:t>
            </a:r>
          </a:p>
          <a:p>
            <a:pPr lvl="1"/>
            <a:endParaRPr lang="en-US" sz="1800" dirty="0" smtClean="0"/>
          </a:p>
          <a:p>
            <a:r>
              <a:rPr lang="en-US" sz="1800" u="sng" dirty="0" smtClean="0"/>
              <a:t>Question 5</a:t>
            </a:r>
            <a:r>
              <a:rPr lang="en-US" sz="1800" dirty="0" smtClean="0"/>
              <a:t>: Real Party in Interest </a:t>
            </a:r>
          </a:p>
          <a:p>
            <a:pPr lvl="1"/>
            <a:r>
              <a:rPr lang="en-US" sz="1800" dirty="0"/>
              <a:t>Should a patent owner be able to raise a challenge regarding a real party in interest at any time during a trial</a:t>
            </a:r>
            <a:r>
              <a:rPr lang="en-US" sz="1800" dirty="0" smtClean="0"/>
              <a:t>?</a:t>
            </a:r>
          </a:p>
          <a:p>
            <a:pPr marL="457200" lvl="1" indent="0">
              <a:buNone/>
            </a:pPr>
            <a:endParaRPr lang="en-US" sz="1800" dirty="0" smtClean="0"/>
          </a:p>
          <a:p>
            <a:r>
              <a:rPr lang="en-US" sz="1800" u="sng" dirty="0" smtClean="0"/>
              <a:t>Question 6</a:t>
            </a:r>
            <a:r>
              <a:rPr lang="en-US" sz="1800" dirty="0" smtClean="0"/>
              <a:t>:  Additional Discovery</a:t>
            </a:r>
          </a:p>
          <a:p>
            <a:pPr lvl="1"/>
            <a:r>
              <a:rPr lang="en-US" sz="1800" dirty="0"/>
              <a:t>Are the factors enumerated in the Board’s decision in </a:t>
            </a:r>
            <a:r>
              <a:rPr lang="en-US" sz="1800" u="sng" dirty="0"/>
              <a:t>Garmin v. </a:t>
            </a:r>
            <a:r>
              <a:rPr lang="en-US" sz="1800" u="sng" dirty="0" err="1"/>
              <a:t>Cuozzo</a:t>
            </a:r>
            <a:r>
              <a:rPr lang="en-US" sz="1800" dirty="0"/>
              <a:t>, IPR2012-00001, appropriate to consider in deciding whether to grant a request for additional discovery?  What additional factors, if any, should be considered?</a:t>
            </a:r>
          </a:p>
          <a:p>
            <a:endParaRPr lang="en-US" sz="1800" dirty="0" smtClean="0"/>
          </a:p>
          <a:p>
            <a:pPr marL="0" indent="0">
              <a:buNone/>
            </a:pPr>
            <a:endParaRPr lang="en-US" sz="2000" dirty="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8</a:t>
            </a:fld>
            <a:endParaRPr lang="en-US" dirty="0">
              <a:solidFill>
                <a:srgbClr val="273C56"/>
              </a:solidFill>
            </a:endParaRPr>
          </a:p>
        </p:txBody>
      </p:sp>
    </p:spTree>
    <p:extLst>
      <p:ext uri="{BB962C8B-B14F-4D97-AF65-F5344CB8AC3E}">
        <p14:creationId xmlns:p14="http://schemas.microsoft.com/office/powerpoint/2010/main" val="17688681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 for Comment</a:t>
            </a:r>
            <a:endParaRPr lang="en-US" b="1" dirty="0"/>
          </a:p>
        </p:txBody>
      </p:sp>
      <p:sp>
        <p:nvSpPr>
          <p:cNvPr id="3" name="Content Placeholder 2"/>
          <p:cNvSpPr>
            <a:spLocks noGrp="1"/>
          </p:cNvSpPr>
          <p:nvPr>
            <p:ph idx="1"/>
          </p:nvPr>
        </p:nvSpPr>
        <p:spPr>
          <a:xfrm>
            <a:off x="152400" y="1676400"/>
            <a:ext cx="8763000" cy="4800600"/>
          </a:xfrm>
        </p:spPr>
        <p:txBody>
          <a:bodyPr/>
          <a:lstStyle/>
          <a:p>
            <a:r>
              <a:rPr lang="en-US" sz="1800" u="sng" dirty="0" smtClean="0"/>
              <a:t>Questions 7 to 13</a:t>
            </a:r>
            <a:r>
              <a:rPr lang="en-US" sz="1800" dirty="0" smtClean="0"/>
              <a:t>: Multiple proceedings </a:t>
            </a:r>
            <a:endParaRPr lang="en-US" sz="1800" dirty="0"/>
          </a:p>
          <a:p>
            <a:pPr lvl="1"/>
            <a:r>
              <a:rPr lang="en-US" sz="1400" dirty="0" smtClean="0"/>
              <a:t>How </a:t>
            </a:r>
            <a:r>
              <a:rPr lang="en-US" sz="1400" dirty="0"/>
              <a:t>should multiple proceedings before the USPTO involving the same patent be coordinated?  Multiple proceedings before the USPTO include, for example:  (i) two or more separate AIA trials; (ii) an AIA trial and a reexamination proceeding; or (iii) an AIA trial and a reissue </a:t>
            </a:r>
            <a:r>
              <a:rPr lang="en-US" sz="1400" dirty="0" smtClean="0"/>
              <a:t>proceeding?</a:t>
            </a:r>
          </a:p>
          <a:p>
            <a:pPr lvl="1"/>
            <a:r>
              <a:rPr lang="en-US" sz="1400" dirty="0" smtClean="0"/>
              <a:t>What </a:t>
            </a:r>
            <a:r>
              <a:rPr lang="en-US" sz="1400" dirty="0"/>
              <a:t>factors should be considered in deciding whether to stay, transfer, consolidate, or terminate an additional proceeding involving the same patent after a petition for AIA trial has been </a:t>
            </a:r>
            <a:r>
              <a:rPr lang="en-US" sz="1400" dirty="0" smtClean="0"/>
              <a:t>filed?</a:t>
            </a:r>
          </a:p>
          <a:p>
            <a:pPr lvl="1"/>
            <a:r>
              <a:rPr lang="en-US" sz="1400" dirty="0" smtClean="0"/>
              <a:t>Under </a:t>
            </a:r>
            <a:r>
              <a:rPr lang="en-US" sz="1400" dirty="0"/>
              <a:t>what circumstances, if any, should a </a:t>
            </a:r>
            <a:r>
              <a:rPr lang="en-US" sz="1400" dirty="0" err="1"/>
              <a:t>copending</a:t>
            </a:r>
            <a:r>
              <a:rPr lang="en-US" sz="1400" dirty="0"/>
              <a:t> reexamination proceeding or reissue proceeding be stayed in favor of an AIA trial?  If a stay is entered, under what circumstances should the stay be </a:t>
            </a:r>
            <a:r>
              <a:rPr lang="en-US" sz="1400" dirty="0" smtClean="0"/>
              <a:t>lifted?</a:t>
            </a:r>
          </a:p>
          <a:p>
            <a:pPr lvl="1"/>
            <a:r>
              <a:rPr lang="en-US" sz="1400" dirty="0" smtClean="0"/>
              <a:t>Under </a:t>
            </a:r>
            <a:r>
              <a:rPr lang="en-US" sz="1400" dirty="0"/>
              <a:t>what circumstances, if any, should an AIA trial be stayed in favor of a </a:t>
            </a:r>
            <a:r>
              <a:rPr lang="en-US" sz="1400" dirty="0" err="1"/>
              <a:t>copending</a:t>
            </a:r>
            <a:r>
              <a:rPr lang="en-US" sz="1400" dirty="0"/>
              <a:t> reexamination proceeding or reissue proceeding?  If a stay is entered, under what circumstances should the stay be </a:t>
            </a:r>
            <a:r>
              <a:rPr lang="en-US" sz="1400" dirty="0" smtClean="0"/>
              <a:t>lifted?</a:t>
            </a:r>
          </a:p>
          <a:p>
            <a:pPr lvl="1"/>
            <a:r>
              <a:rPr lang="en-US" sz="1400" dirty="0" smtClean="0"/>
              <a:t>Under </a:t>
            </a:r>
            <a:r>
              <a:rPr lang="en-US" sz="1400" dirty="0"/>
              <a:t>what circumstances, if any, should a </a:t>
            </a:r>
            <a:r>
              <a:rPr lang="en-US" sz="1400" dirty="0" err="1"/>
              <a:t>copending</a:t>
            </a:r>
            <a:r>
              <a:rPr lang="en-US" sz="1400" dirty="0"/>
              <a:t> reexamination proceeding or reissue proceeding be consolidated with an AIA </a:t>
            </a:r>
            <a:r>
              <a:rPr lang="en-US" sz="1400" dirty="0" smtClean="0"/>
              <a:t>trial?</a:t>
            </a:r>
          </a:p>
          <a:p>
            <a:pPr lvl="1"/>
            <a:r>
              <a:rPr lang="en-US" sz="1400" dirty="0" smtClean="0"/>
              <a:t>How </a:t>
            </a:r>
            <a:r>
              <a:rPr lang="en-US" sz="1400" dirty="0"/>
              <a:t>should consolidated proceedings be handled before the USPTO?  Consolidated proceedings include, for example:  (i) consolidated AIA trials; (ii) an AIA trial consolidated with a reexamination proceeding; or (iii) an AIA trial consolidated with a reissue </a:t>
            </a:r>
            <a:r>
              <a:rPr lang="en-US" sz="1400" dirty="0" smtClean="0"/>
              <a:t>proceeding.</a:t>
            </a:r>
          </a:p>
          <a:p>
            <a:pPr lvl="1"/>
            <a:r>
              <a:rPr lang="en-US" sz="1400" dirty="0" smtClean="0"/>
              <a:t>Under </a:t>
            </a:r>
            <a:r>
              <a:rPr lang="en-US" sz="1400" dirty="0"/>
              <a:t>what circumstances, if any, should a petition for an AIA trial be rejected because the same or substantially the same prior art or arguments previously were presented to the USPTO in a different petition for an AIA trial, in a reexamination proceeding or in a reissue proceeding?</a:t>
            </a:r>
          </a:p>
          <a:p>
            <a:pPr lvl="1"/>
            <a:endParaRPr lang="en-US" sz="1400" dirty="0" smtClean="0"/>
          </a:p>
        </p:txBody>
      </p:sp>
      <p:sp>
        <p:nvSpPr>
          <p:cNvPr id="4" name="Slide Number Placeholder 3"/>
          <p:cNvSpPr>
            <a:spLocks noGrp="1"/>
          </p:cNvSpPr>
          <p:nvPr>
            <p:ph type="sldNum" sz="quarter" idx="12"/>
          </p:nvPr>
        </p:nvSpPr>
        <p:spPr/>
        <p:txBody>
          <a:bodyPr/>
          <a:lstStyle/>
          <a:p>
            <a:fld id="{D19005DA-CEE5-436F-90EC-A6CF95D96852}" type="slidenum">
              <a:rPr lang="en-US" smtClean="0">
                <a:solidFill>
                  <a:srgbClr val="273C56"/>
                </a:solidFill>
              </a:rPr>
              <a:pPr/>
              <a:t>9</a:t>
            </a:fld>
            <a:endParaRPr lang="en-US" dirty="0">
              <a:solidFill>
                <a:srgbClr val="273C56"/>
              </a:solidFill>
            </a:endParaRPr>
          </a:p>
        </p:txBody>
      </p:sp>
    </p:spTree>
    <p:extLst>
      <p:ext uri="{BB962C8B-B14F-4D97-AF65-F5344CB8AC3E}">
        <p14:creationId xmlns:p14="http://schemas.microsoft.com/office/powerpoint/2010/main" val="1719334889"/>
      </p:ext>
    </p:extLst>
  </p:cSld>
  <p:clrMapOvr>
    <a:masterClrMapping/>
  </p:clrMapOvr>
  <p:transition/>
</p:sld>
</file>

<file path=ppt/theme/theme1.xml><?xml version="1.0" encoding="utf-8"?>
<a:theme xmlns:a="http://schemas.openxmlformats.org/drawingml/2006/main" name="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USPTO_campu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USPTO2">
  <a:themeElements>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fontScheme name="1_USPTO_campu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0000"/>
            </a:solidFill>
            <a:effectLst/>
            <a:latin typeface="Arial" charset="0"/>
          </a:defRPr>
        </a:defPPr>
      </a:lstStyle>
    </a:lnDef>
  </a:objectDefaults>
  <a:extraClrSchemeLst>
    <a:extraClrScheme>
      <a:clrScheme name="1_USPTO_campus 1">
        <a:dk1>
          <a:srgbClr val="000000"/>
        </a:dk1>
        <a:lt1>
          <a:srgbClr val="FFFFFF"/>
        </a:lt1>
        <a:dk2>
          <a:srgbClr val="FFFFFF"/>
        </a:dk2>
        <a:lt2>
          <a:srgbClr val="808080"/>
        </a:lt2>
        <a:accent1>
          <a:srgbClr val="273C56"/>
        </a:accent1>
        <a:accent2>
          <a:srgbClr val="800000"/>
        </a:accent2>
        <a:accent3>
          <a:srgbClr val="FFFFFF"/>
        </a:accent3>
        <a:accent4>
          <a:srgbClr val="000000"/>
        </a:accent4>
        <a:accent5>
          <a:srgbClr val="ACAFB4"/>
        </a:accent5>
        <a:accent6>
          <a:srgbClr val="730000"/>
        </a:accent6>
        <a:hlink>
          <a:srgbClr val="0000CC"/>
        </a:hlink>
        <a:folHlink>
          <a:srgbClr val="336699"/>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4274</TotalTime>
  <Words>798</Words>
  <Application>Microsoft Office PowerPoint</Application>
  <PresentationFormat>On-screen Show (4:3)</PresentationFormat>
  <Paragraphs>85</Paragraphs>
  <Slides>11</Slides>
  <Notes>0</Notes>
  <HiddenSlides>0</HiddenSlides>
  <MMClips>0</MMClips>
  <ScaleCrop>false</ScaleCrop>
  <HeadingPairs>
    <vt:vector size="4" baseType="variant">
      <vt:variant>
        <vt:lpstr>Theme</vt:lpstr>
      </vt:variant>
      <vt:variant>
        <vt:i4>11</vt:i4>
      </vt:variant>
      <vt:variant>
        <vt:lpstr>Slide Titles</vt:lpstr>
      </vt:variant>
      <vt:variant>
        <vt:i4>11</vt:i4>
      </vt:variant>
    </vt:vector>
  </HeadingPairs>
  <TitlesOfParts>
    <vt:vector size="22" baseType="lpstr">
      <vt:lpstr>USPTO2</vt:lpstr>
      <vt:lpstr>1_USPTO2</vt:lpstr>
      <vt:lpstr>2_USPTO2</vt:lpstr>
      <vt:lpstr>3_USPTO2</vt:lpstr>
      <vt:lpstr>4_USPTO2</vt:lpstr>
      <vt:lpstr>5_USPTO2</vt:lpstr>
      <vt:lpstr>6_USPTO2</vt:lpstr>
      <vt:lpstr>7_USPTO2</vt:lpstr>
      <vt:lpstr>8_USPTO2</vt:lpstr>
      <vt:lpstr>9_USPTO2</vt:lpstr>
      <vt:lpstr>1_USPTO_campus</vt:lpstr>
      <vt:lpstr> Webinar:   Request for Comments on AIA Trial Proceedings Before the PTAB July 29, 2014</vt:lpstr>
      <vt:lpstr>AIA Trial Feedback</vt:lpstr>
      <vt:lpstr>PTAB http://www.uspto.gov/ip/boards/bpai/index.jsp</vt:lpstr>
      <vt:lpstr>Request for Comments</vt:lpstr>
      <vt:lpstr>Non-rule Specific Comments</vt:lpstr>
      <vt:lpstr>Non-rule Specific Comments (cont.)</vt:lpstr>
      <vt:lpstr>Questions for Comment</vt:lpstr>
      <vt:lpstr>Questions for Comment</vt:lpstr>
      <vt:lpstr>Questions for Comment</vt:lpstr>
      <vt:lpstr>Questions for Comment</vt:lpstr>
      <vt:lpstr>PowerPoint Presentation</vt:lpstr>
    </vt:vector>
  </TitlesOfParts>
  <Company>U.S. Patent and Trademark Office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kflanagan</dc:creator>
  <cp:lastModifiedBy>Pamela Rinehart</cp:lastModifiedBy>
  <cp:revision>372</cp:revision>
  <cp:lastPrinted>2014-07-28T14:29:29Z</cp:lastPrinted>
  <dcterms:created xsi:type="dcterms:W3CDTF">2014-01-15T00:48:56Z</dcterms:created>
  <dcterms:modified xsi:type="dcterms:W3CDTF">2014-07-28T20:42:27Z</dcterms:modified>
</cp:coreProperties>
</file>